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82" r:id="rId3"/>
    <p:sldId id="837" r:id="rId5"/>
    <p:sldId id="703" r:id="rId6"/>
    <p:sldId id="836" r:id="rId7"/>
    <p:sldId id="702" r:id="rId8"/>
    <p:sldId id="838" r:id="rId9"/>
    <p:sldId id="839" r:id="rId10"/>
    <p:sldId id="843" r:id="rId11"/>
    <p:sldId id="835" r:id="rId12"/>
    <p:sldId id="840" r:id="rId13"/>
    <p:sldId id="841" r:id="rId14"/>
    <p:sldId id="264" r:id="rId15"/>
    <p:sldId id="822" r:id="rId16"/>
    <p:sldId id="823" r:id="rId17"/>
    <p:sldId id="824" r:id="rId18"/>
    <p:sldId id="825" r:id="rId19"/>
    <p:sldId id="826" r:id="rId20"/>
    <p:sldId id="828" r:id="rId21"/>
    <p:sldId id="827" r:id="rId22"/>
    <p:sldId id="829" r:id="rId23"/>
    <p:sldId id="831" r:id="rId24"/>
    <p:sldId id="830" r:id="rId25"/>
    <p:sldId id="813" r:id="rId26"/>
    <p:sldId id="812" r:id="rId27"/>
    <p:sldId id="814" r:id="rId28"/>
    <p:sldId id="815" r:id="rId29"/>
    <p:sldId id="816" r:id="rId30"/>
    <p:sldId id="817" r:id="rId31"/>
    <p:sldId id="818" r:id="rId32"/>
    <p:sldId id="819" r:id="rId33"/>
    <p:sldId id="820" r:id="rId34"/>
    <p:sldId id="821" r:id="rId35"/>
    <p:sldId id="706" r:id="rId36"/>
    <p:sldId id="266" r:id="rId37"/>
    <p:sldId id="888" r:id="rId38"/>
    <p:sldId id="891" r:id="rId39"/>
    <p:sldId id="894" r:id="rId40"/>
    <p:sldId id="889" r:id="rId41"/>
    <p:sldId id="890" r:id="rId42"/>
    <p:sldId id="895" r:id="rId43"/>
    <p:sldId id="896" r:id="rId44"/>
    <p:sldId id="897" r:id="rId45"/>
    <p:sldId id="900" r:id="rId46"/>
    <p:sldId id="901" r:id="rId47"/>
    <p:sldId id="902" r:id="rId48"/>
    <p:sldId id="903" r:id="rId49"/>
    <p:sldId id="904" r:id="rId50"/>
    <p:sldId id="905" r:id="rId51"/>
    <p:sldId id="898" r:id="rId52"/>
    <p:sldId id="899" r:id="rId53"/>
    <p:sldId id="892" r:id="rId54"/>
    <p:sldId id="893" r:id="rId55"/>
    <p:sldId id="267" r:id="rId56"/>
    <p:sldId id="268" r:id="rId57"/>
    <p:sldId id="269" r:id="rId58"/>
    <p:sldId id="270" r:id="rId59"/>
    <p:sldId id="271" r:id="rId60"/>
    <p:sldId id="272" r:id="rId61"/>
    <p:sldId id="273" r:id="rId62"/>
    <p:sldId id="275" r:id="rId63"/>
    <p:sldId id="878" r:id="rId64"/>
    <p:sldId id="879" r:id="rId65"/>
    <p:sldId id="880" r:id="rId66"/>
    <p:sldId id="881" r:id="rId67"/>
    <p:sldId id="882" r:id="rId68"/>
    <p:sldId id="883" r:id="rId69"/>
    <p:sldId id="884" r:id="rId70"/>
    <p:sldId id="885" r:id="rId71"/>
    <p:sldId id="886" r:id="rId72"/>
    <p:sldId id="887" r:id="rId7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nsx" initials="s" lastIdx="7" clrIdx="0"/>
  <p:cmAuthor id="1" name="林平" initials="林平" lastIdx="2" clrIdx="1"/>
  <p:cmAuthor id="2" name=" " initials="" lastIdx="7" clrIdx="2"/>
  <p:cmAuthor id="3" name="栗瑞莲" initials="栗瑞莲" lastIdx="5" clrIdx="3"/>
  <p:cmAuthor id="5" name="l" initials="l" lastIdx="1" clrIdx="4"/>
  <p:cmAuthor id="4" name="Administrator" initials="A" lastIdx="0" clrIdx="3"/>
  <p:cmAuthor id="6" name="ming qiu" initials="m" lastIdx="0" clrIdx="1"/>
  <p:cmAuthor id="7" name="1206988966@qq.com" initials="1" lastIdx="0" clrIdx="2"/>
  <p:cmAuthor id="8" name="姜伟光" initials="姜" lastIdx="0" clrIdx="0"/>
  <p:cmAuthor id="9" name="86188" initials="8" lastIdx="0" clrIdx="8"/>
  <p:cmAuthor id="10" name="DELL" initials="D" lastIdx="0" clrIdx="9"/>
  <p:cmAuthor id="11" name="B6612" initials="B" lastIdx="0" clrIdx="10"/>
  <p:cmAuthor id="12" name="屈敏琪" initials="屈敏琪" lastIdx="0" clrIdx="11"/>
  <p:cmAuthor id="13" name="HP" initials="H" lastIdx="0" clrIdx="12"/>
  <p:cmAuthor id="14" name="222" initials="" lastIdx="0" clrIdx="0"/>
  <p:cmAuthor id="15" name="Vivian Liu" initials="" lastIdx="0" clrIdx="1"/>
  <p:cmAuthor id="16" name="刘浩" initials="" lastIdx="0" clrIdx="0"/>
  <p:cmAuthor id="75" name="作者" initials="A" lastIdx="0" clrIdx="24"/>
  <p:cmAuthor id="17" name="孙宇婷" initials="" lastIdx="0" clrIdx="21"/>
  <p:cmAuthor id="76" name="李 智" initials="李" lastIdx="0" clrIdx="25"/>
  <p:cmAuthor id="19" name="Windows 用户" initials="" lastIdx="0" clrIdx="0"/>
  <p:cmAuthor id="20" name="ASUS" initials="" lastIdx="0" clrIdx="0"/>
  <p:cmAuthor id="22" name="84046" initials="8" lastIdx="0" clrIdx="21"/>
  <p:cmAuthor id="197677039" name="梦无缰" initials="梦" lastIdx="5" clrIdx="22"/>
  <p:cmAuthor id="18" name="八九年" initials="八" lastIdx="0" clrIdx="4"/>
  <p:cmAuthor id="21" name="mayn" initials="m" lastIdx="0" clrIdx="19"/>
  <p:cmAuthor id="23" name="张瑞霞" initials="authorId_524709945" lastIdx="0" clrIdx="0"/>
  <p:cmAuthor id="24" name="古" initials="" lastIdx="0" clrIdx="24"/>
  <p:cmAuthor id="26" name="chenl" initials="c" lastIdx="0" clrIdx="0"/>
  <p:cmAuthor id="27" name="王羽熙" initials="王" lastIdx="0" clrIdx="24"/>
  <p:cmAuthor id="29" name="张 林娜" initials="张" lastIdx="0" clrIdx="0"/>
  <p:cmAuthor id="30" name="LJH" initials="L" lastIdx="0" clrIdx="0"/>
  <p:cmAuthor id="31" name="未知用户1" initials="未" lastIdx="0" clrIdx="22"/>
  <p:cmAuthor id="32" name="李彦利" initials="李彦利" lastIdx="0" clrIdx="25"/>
  <p:cmAuthor id="33" name="a'su's" initials="a" lastIdx="0" clrIdx="33"/>
  <p:cmAuthor id="34" name="robin" initials="r" lastIdx="7" clrIdx="34"/>
  <p:cmAuthor id="559416140" name="百岁山" initials="百" lastIdx="1" clrIdx="35"/>
  <p:cmAuthor id="37" name="ShdUser" initials="S" lastIdx="25" clrIdx="36"/>
  <p:cmAuthor id="818316767" name="临风听暮蝉" initials="临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7" Type="http://schemas.openxmlformats.org/officeDocument/2006/relationships/commentAuthors" Target="commentAuthors.xml"/><Relationship Id="rId76" Type="http://schemas.openxmlformats.org/officeDocument/2006/relationships/tableStyles" Target="tableStyles.xml"/><Relationship Id="rId75" Type="http://schemas.openxmlformats.org/officeDocument/2006/relationships/viewProps" Target="viewProps.xml"/><Relationship Id="rId74" Type="http://schemas.openxmlformats.org/officeDocument/2006/relationships/presProps" Target="presProps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tags" Target="../tags/tag2.xml"/><Relationship Id="rId7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GIF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19" Type="http://schemas.openxmlformats.org/officeDocument/2006/relationships/tags" Target="../tags/tag8.xml"/><Relationship Id="rId18" Type="http://schemas.openxmlformats.org/officeDocument/2006/relationships/tags" Target="../tags/tag7.xml"/><Relationship Id="rId17" Type="http://schemas.openxmlformats.org/officeDocument/2006/relationships/image" Target="../media/image11.svg"/><Relationship Id="rId16" Type="http://schemas.openxmlformats.org/officeDocument/2006/relationships/image" Target="../media/image10.png"/><Relationship Id="rId15" Type="http://schemas.openxmlformats.org/officeDocument/2006/relationships/image" Target="../media/image9.png"/><Relationship Id="rId14" Type="http://schemas.openxmlformats.org/officeDocument/2006/relationships/tags" Target="../tags/tag6.xml"/><Relationship Id="rId13" Type="http://schemas.openxmlformats.org/officeDocument/2006/relationships/tags" Target="../tags/tag5.xml"/><Relationship Id="rId12" Type="http://schemas.openxmlformats.org/officeDocument/2006/relationships/image" Target="../media/image8.png"/><Relationship Id="rId11" Type="http://schemas.openxmlformats.org/officeDocument/2006/relationships/tags" Target="../tags/tag4.xml"/><Relationship Id="rId10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8.jpeg"/><Relationship Id="rId1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9.jpeg"/><Relationship Id="rId1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5.jpeg"/><Relationship Id="rId1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6.png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1.jpeg"/><Relationship Id="rId1" Type="http://schemas.openxmlformats.org/officeDocument/2006/relationships/image" Target="../media/image80.png"/></Relationships>
</file>

<file path=ppt/slides/_rels/slide6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5.png"/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6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7.png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image" Target="../media/image8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2.jpeg"/><Relationship Id="rId1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组合 3"/>
          <p:cNvGrpSpPr/>
          <p:nvPr/>
        </p:nvGrpSpPr>
        <p:grpSpPr bwMode="auto">
          <a:xfrm>
            <a:off x="1524000" y="6647180"/>
            <a:ext cx="8957945" cy="206375"/>
            <a:chOff x="0" y="0"/>
            <a:chExt cx="8898336" cy="244833"/>
          </a:xfrm>
        </p:grpSpPr>
        <p:sp>
          <p:nvSpPr>
            <p:cNvPr id="19480" name="矩形 4"/>
            <p:cNvSpPr>
              <a:spLocks noChangeArrowheads="1"/>
            </p:cNvSpPr>
            <p:nvPr/>
          </p:nvSpPr>
          <p:spPr bwMode="auto">
            <a:xfrm>
              <a:off x="0" y="0"/>
              <a:ext cx="2224584" cy="23947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81" name="矩形 5"/>
            <p:cNvSpPr>
              <a:spLocks noChangeArrowheads="1"/>
            </p:cNvSpPr>
            <p:nvPr/>
          </p:nvSpPr>
          <p:spPr bwMode="auto">
            <a:xfrm>
              <a:off x="2224584" y="0"/>
              <a:ext cx="2224584" cy="23947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82" name="矩形 6"/>
            <p:cNvSpPr>
              <a:spLocks noChangeArrowheads="1"/>
            </p:cNvSpPr>
            <p:nvPr/>
          </p:nvSpPr>
          <p:spPr bwMode="auto">
            <a:xfrm>
              <a:off x="4449168" y="0"/>
              <a:ext cx="2224584" cy="23947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83" name="矩形 7"/>
            <p:cNvSpPr>
              <a:spLocks noChangeArrowheads="1"/>
            </p:cNvSpPr>
            <p:nvPr/>
          </p:nvSpPr>
          <p:spPr bwMode="auto">
            <a:xfrm>
              <a:off x="6673752" y="3574"/>
              <a:ext cx="2224584" cy="241259"/>
            </a:xfrm>
            <a:prstGeom prst="rect">
              <a:avLst/>
            </a:prstGeom>
            <a:solidFill>
              <a:srgbClr val="F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4107344" y="716006"/>
            <a:ext cx="100875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2259079" y="1123813"/>
            <a:ext cx="451852" cy="33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847528" y="2708920"/>
            <a:ext cx="411551" cy="2141829"/>
            <a:chOff x="485329" y="1514407"/>
            <a:chExt cx="411551" cy="2141829"/>
          </a:xfrm>
        </p:grpSpPr>
        <p:sp>
          <p:nvSpPr>
            <p:cNvPr id="5" name="矩形 4"/>
            <p:cNvSpPr/>
            <p:nvPr/>
          </p:nvSpPr>
          <p:spPr>
            <a:xfrm rot="16200000">
              <a:off x="-379810" y="2379546"/>
              <a:ext cx="2141829" cy="41155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文本框 5"/>
            <p:cNvSpPr txBox="1"/>
            <p:nvPr/>
          </p:nvSpPr>
          <p:spPr>
            <a:xfrm rot="16200000">
              <a:off x="-379810" y="2379546"/>
              <a:ext cx="2141829" cy="411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800" b="1" kern="1200" dirty="0"/>
                <a:t>Expressions</a:t>
              </a:r>
              <a:endParaRPr lang="zh-CN" altLang="en-US" sz="3200" b="1" kern="1200" dirty="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5242" y="372380"/>
            <a:ext cx="1915904" cy="1076738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6657975" y="2096135"/>
            <a:ext cx="189230" cy="2197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en-US" altLang="zh-CN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Freeform 207"/>
          <p:cNvSpPr/>
          <p:nvPr/>
        </p:nvSpPr>
        <p:spPr bwMode="auto">
          <a:xfrm rot="3438112">
            <a:off x="6405276" y="533667"/>
            <a:ext cx="309563" cy="327422"/>
          </a:xfrm>
          <a:custGeom>
            <a:avLst/>
            <a:gdLst>
              <a:gd name="T0" fmla="*/ 72 w 192"/>
              <a:gd name="T1" fmla="*/ 203 h 203"/>
              <a:gd name="T2" fmla="*/ 118 w 192"/>
              <a:gd name="T3" fmla="*/ 189 h 203"/>
              <a:gd name="T4" fmla="*/ 185 w 192"/>
              <a:gd name="T5" fmla="*/ 113 h 203"/>
              <a:gd name="T6" fmla="*/ 192 w 192"/>
              <a:gd name="T7" fmla="*/ 101 h 203"/>
              <a:gd name="T8" fmla="*/ 185 w 192"/>
              <a:gd name="T9" fmla="*/ 89 h 203"/>
              <a:gd name="T10" fmla="*/ 118 w 192"/>
              <a:gd name="T11" fmla="*/ 14 h 203"/>
              <a:gd name="T12" fmla="*/ 72 w 192"/>
              <a:gd name="T13" fmla="*/ 0 h 203"/>
              <a:gd name="T14" fmla="*/ 8 w 192"/>
              <a:gd name="T15" fmla="*/ 38 h 203"/>
              <a:gd name="T16" fmla="*/ 13 w 192"/>
              <a:gd name="T17" fmla="*/ 101 h 203"/>
              <a:gd name="T18" fmla="*/ 8 w 192"/>
              <a:gd name="T19" fmla="*/ 165 h 203"/>
              <a:gd name="T20" fmla="*/ 72 w 192"/>
              <a:gd name="T21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2" h="203">
                <a:moveTo>
                  <a:pt x="72" y="203"/>
                </a:moveTo>
                <a:cubicBezTo>
                  <a:pt x="88" y="203"/>
                  <a:pt x="104" y="198"/>
                  <a:pt x="118" y="189"/>
                </a:cubicBezTo>
                <a:cubicBezTo>
                  <a:pt x="157" y="164"/>
                  <a:pt x="184" y="116"/>
                  <a:pt x="185" y="113"/>
                </a:cubicBezTo>
                <a:cubicBezTo>
                  <a:pt x="192" y="101"/>
                  <a:pt x="192" y="101"/>
                  <a:pt x="192" y="101"/>
                </a:cubicBezTo>
                <a:cubicBezTo>
                  <a:pt x="185" y="89"/>
                  <a:pt x="185" y="89"/>
                  <a:pt x="185" y="89"/>
                </a:cubicBezTo>
                <a:cubicBezTo>
                  <a:pt x="184" y="87"/>
                  <a:pt x="157" y="38"/>
                  <a:pt x="118" y="14"/>
                </a:cubicBezTo>
                <a:cubicBezTo>
                  <a:pt x="104" y="5"/>
                  <a:pt x="88" y="0"/>
                  <a:pt x="72" y="0"/>
                </a:cubicBezTo>
                <a:cubicBezTo>
                  <a:pt x="44" y="0"/>
                  <a:pt x="18" y="15"/>
                  <a:pt x="8" y="38"/>
                </a:cubicBezTo>
                <a:cubicBezTo>
                  <a:pt x="0" y="57"/>
                  <a:pt x="2" y="82"/>
                  <a:pt x="13" y="101"/>
                </a:cubicBezTo>
                <a:cubicBezTo>
                  <a:pt x="2" y="121"/>
                  <a:pt x="0" y="146"/>
                  <a:pt x="8" y="165"/>
                </a:cubicBezTo>
                <a:cubicBezTo>
                  <a:pt x="18" y="187"/>
                  <a:pt x="44" y="203"/>
                  <a:pt x="72" y="203"/>
                </a:cubicBezTo>
                <a:close/>
              </a:path>
            </a:pathLst>
          </a:custGeom>
          <a:solidFill>
            <a:srgbClr val="0C9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Freeform 223"/>
          <p:cNvSpPr/>
          <p:nvPr/>
        </p:nvSpPr>
        <p:spPr bwMode="auto">
          <a:xfrm>
            <a:off x="5663952" y="444125"/>
            <a:ext cx="617546" cy="506508"/>
          </a:xfrm>
          <a:custGeom>
            <a:avLst/>
            <a:gdLst>
              <a:gd name="T0" fmla="*/ 463 w 576"/>
              <a:gd name="T1" fmla="*/ 23 h 456"/>
              <a:gd name="T2" fmla="*/ 288 w 576"/>
              <a:gd name="T3" fmla="*/ 75 h 456"/>
              <a:gd name="T4" fmla="*/ 112 w 576"/>
              <a:gd name="T5" fmla="*/ 23 h 456"/>
              <a:gd name="T6" fmla="*/ 71 w 576"/>
              <a:gd name="T7" fmla="*/ 263 h 456"/>
              <a:gd name="T8" fmla="*/ 288 w 576"/>
              <a:gd name="T9" fmla="*/ 456 h 456"/>
              <a:gd name="T10" fmla="*/ 505 w 576"/>
              <a:gd name="T11" fmla="*/ 263 h 456"/>
              <a:gd name="T12" fmla="*/ 463 w 576"/>
              <a:gd name="T13" fmla="*/ 23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" h="456">
                <a:moveTo>
                  <a:pt x="463" y="23"/>
                </a:moveTo>
                <a:cubicBezTo>
                  <a:pt x="411" y="0"/>
                  <a:pt x="322" y="15"/>
                  <a:pt x="288" y="75"/>
                </a:cubicBezTo>
                <a:cubicBezTo>
                  <a:pt x="254" y="15"/>
                  <a:pt x="165" y="0"/>
                  <a:pt x="112" y="23"/>
                </a:cubicBezTo>
                <a:cubicBezTo>
                  <a:pt x="59" y="45"/>
                  <a:pt x="0" y="151"/>
                  <a:pt x="71" y="263"/>
                </a:cubicBezTo>
                <a:cubicBezTo>
                  <a:pt x="142" y="375"/>
                  <a:pt x="288" y="456"/>
                  <a:pt x="288" y="456"/>
                </a:cubicBezTo>
                <a:cubicBezTo>
                  <a:pt x="288" y="456"/>
                  <a:pt x="434" y="375"/>
                  <a:pt x="505" y="263"/>
                </a:cubicBezTo>
                <a:cubicBezTo>
                  <a:pt x="576" y="151"/>
                  <a:pt x="516" y="45"/>
                  <a:pt x="463" y="23"/>
                </a:cubicBezTo>
                <a:close/>
              </a:path>
            </a:pathLst>
          </a:custGeom>
          <a:solidFill>
            <a:srgbClr val="F955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Freeform 386"/>
          <p:cNvSpPr/>
          <p:nvPr/>
        </p:nvSpPr>
        <p:spPr bwMode="auto">
          <a:xfrm>
            <a:off x="6182786" y="1073814"/>
            <a:ext cx="453629" cy="401241"/>
          </a:xfrm>
          <a:custGeom>
            <a:avLst/>
            <a:gdLst>
              <a:gd name="T0" fmla="*/ 200 w 281"/>
              <a:gd name="T1" fmla="*/ 0 h 249"/>
              <a:gd name="T2" fmla="*/ 125 w 281"/>
              <a:gd name="T3" fmla="*/ 63 h 249"/>
              <a:gd name="T4" fmla="*/ 28 w 281"/>
              <a:gd name="T5" fmla="*/ 73 h 249"/>
              <a:gd name="T6" fmla="*/ 58 w 281"/>
              <a:gd name="T7" fmla="*/ 199 h 249"/>
              <a:gd name="T8" fmla="*/ 204 w 281"/>
              <a:gd name="T9" fmla="*/ 249 h 249"/>
              <a:gd name="T10" fmla="*/ 270 w 281"/>
              <a:gd name="T11" fmla="*/ 109 h 249"/>
              <a:gd name="T12" fmla="*/ 200 w 281"/>
              <a:gd name="T13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1" h="249">
                <a:moveTo>
                  <a:pt x="200" y="0"/>
                </a:moveTo>
                <a:cubicBezTo>
                  <a:pt x="169" y="0"/>
                  <a:pt x="129" y="26"/>
                  <a:pt x="125" y="63"/>
                </a:cubicBezTo>
                <a:cubicBezTo>
                  <a:pt x="96" y="40"/>
                  <a:pt x="49" y="51"/>
                  <a:pt x="28" y="73"/>
                </a:cubicBezTo>
                <a:cubicBezTo>
                  <a:pt x="7" y="95"/>
                  <a:pt x="0" y="159"/>
                  <a:pt x="58" y="199"/>
                </a:cubicBezTo>
                <a:cubicBezTo>
                  <a:pt x="116" y="239"/>
                  <a:pt x="204" y="249"/>
                  <a:pt x="204" y="249"/>
                </a:cubicBezTo>
                <a:cubicBezTo>
                  <a:pt x="204" y="249"/>
                  <a:pt x="259" y="178"/>
                  <a:pt x="270" y="109"/>
                </a:cubicBezTo>
                <a:cubicBezTo>
                  <a:pt x="281" y="39"/>
                  <a:pt x="230" y="0"/>
                  <a:pt x="200" y="0"/>
                </a:cubicBezTo>
              </a:path>
            </a:pathLst>
          </a:custGeom>
          <a:solidFill>
            <a:srgbClr val="FBC4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084252" y="513665"/>
            <a:ext cx="763191" cy="1293020"/>
            <a:chOff x="-70854" y="588962"/>
            <a:chExt cx="1017588" cy="1724026"/>
          </a:xfrm>
        </p:grpSpPr>
        <p:sp>
          <p:nvSpPr>
            <p:cNvPr id="26" name="Freeform 22"/>
            <p:cNvSpPr/>
            <p:nvPr/>
          </p:nvSpPr>
          <p:spPr bwMode="auto">
            <a:xfrm>
              <a:off x="330784" y="1387475"/>
              <a:ext cx="350838" cy="925513"/>
            </a:xfrm>
            <a:custGeom>
              <a:avLst/>
              <a:gdLst>
                <a:gd name="T0" fmla="*/ 152 w 163"/>
                <a:gd name="T1" fmla="*/ 430 h 431"/>
                <a:gd name="T2" fmla="*/ 159 w 163"/>
                <a:gd name="T3" fmla="*/ 431 h 431"/>
                <a:gd name="T4" fmla="*/ 77 w 163"/>
                <a:gd name="T5" fmla="*/ 181 h 431"/>
                <a:gd name="T6" fmla="*/ 58 w 163"/>
                <a:gd name="T7" fmla="*/ 150 h 431"/>
                <a:gd name="T8" fmla="*/ 53 w 163"/>
                <a:gd name="T9" fmla="*/ 4 h 431"/>
                <a:gd name="T10" fmla="*/ 47 w 163"/>
                <a:gd name="T11" fmla="*/ 0 h 431"/>
                <a:gd name="T12" fmla="*/ 52 w 163"/>
                <a:gd name="T13" fmla="*/ 153 h 431"/>
                <a:gd name="T14" fmla="*/ 71 w 163"/>
                <a:gd name="T15" fmla="*/ 185 h 431"/>
                <a:gd name="T16" fmla="*/ 152 w 163"/>
                <a:gd name="T17" fmla="*/ 43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431">
                  <a:moveTo>
                    <a:pt x="152" y="430"/>
                  </a:moveTo>
                  <a:cubicBezTo>
                    <a:pt x="154" y="430"/>
                    <a:pt x="156" y="431"/>
                    <a:pt x="159" y="431"/>
                  </a:cubicBezTo>
                  <a:cubicBezTo>
                    <a:pt x="163" y="319"/>
                    <a:pt x="118" y="246"/>
                    <a:pt x="77" y="181"/>
                  </a:cubicBezTo>
                  <a:cubicBezTo>
                    <a:pt x="71" y="170"/>
                    <a:pt x="64" y="160"/>
                    <a:pt x="58" y="150"/>
                  </a:cubicBezTo>
                  <a:cubicBezTo>
                    <a:pt x="8" y="65"/>
                    <a:pt x="52" y="5"/>
                    <a:pt x="53" y="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"/>
                    <a:pt x="0" y="65"/>
                    <a:pt x="52" y="153"/>
                  </a:cubicBezTo>
                  <a:cubicBezTo>
                    <a:pt x="58" y="164"/>
                    <a:pt x="65" y="174"/>
                    <a:pt x="71" y="185"/>
                  </a:cubicBezTo>
                  <a:cubicBezTo>
                    <a:pt x="111" y="249"/>
                    <a:pt x="155" y="320"/>
                    <a:pt x="152" y="43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379996" y="1344612"/>
              <a:ext cx="115888" cy="103188"/>
            </a:xfrm>
            <a:custGeom>
              <a:avLst/>
              <a:gdLst>
                <a:gd name="T0" fmla="*/ 0 w 73"/>
                <a:gd name="T1" fmla="*/ 65 h 65"/>
                <a:gd name="T2" fmla="*/ 36 w 73"/>
                <a:gd name="T3" fmla="*/ 0 h 65"/>
                <a:gd name="T4" fmla="*/ 73 w 73"/>
                <a:gd name="T5" fmla="*/ 65 h 65"/>
                <a:gd name="T6" fmla="*/ 0 w 73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5">
                  <a:moveTo>
                    <a:pt x="0" y="65"/>
                  </a:moveTo>
                  <a:lnTo>
                    <a:pt x="36" y="0"/>
                  </a:lnTo>
                  <a:lnTo>
                    <a:pt x="73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C9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-70854" y="588962"/>
              <a:ext cx="1017588" cy="803275"/>
            </a:xfrm>
            <a:custGeom>
              <a:avLst/>
              <a:gdLst>
                <a:gd name="T0" fmla="*/ 380 w 472"/>
                <a:gd name="T1" fmla="*/ 18 h 374"/>
                <a:gd name="T2" fmla="*/ 236 w 472"/>
                <a:gd name="T3" fmla="*/ 62 h 374"/>
                <a:gd name="T4" fmla="*/ 92 w 472"/>
                <a:gd name="T5" fmla="*/ 18 h 374"/>
                <a:gd name="T6" fmla="*/ 58 w 472"/>
                <a:gd name="T7" fmla="*/ 215 h 374"/>
                <a:gd name="T8" fmla="*/ 236 w 472"/>
                <a:gd name="T9" fmla="*/ 374 h 374"/>
                <a:gd name="T10" fmla="*/ 414 w 472"/>
                <a:gd name="T11" fmla="*/ 215 h 374"/>
                <a:gd name="T12" fmla="*/ 380 w 472"/>
                <a:gd name="T13" fmla="*/ 1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374">
                  <a:moveTo>
                    <a:pt x="380" y="18"/>
                  </a:moveTo>
                  <a:cubicBezTo>
                    <a:pt x="337" y="0"/>
                    <a:pt x="264" y="12"/>
                    <a:pt x="236" y="62"/>
                  </a:cubicBezTo>
                  <a:cubicBezTo>
                    <a:pt x="208" y="12"/>
                    <a:pt x="135" y="0"/>
                    <a:pt x="92" y="18"/>
                  </a:cubicBezTo>
                  <a:cubicBezTo>
                    <a:pt x="49" y="37"/>
                    <a:pt x="0" y="123"/>
                    <a:pt x="58" y="215"/>
                  </a:cubicBezTo>
                  <a:cubicBezTo>
                    <a:pt x="116" y="307"/>
                    <a:pt x="236" y="374"/>
                    <a:pt x="236" y="374"/>
                  </a:cubicBezTo>
                  <a:cubicBezTo>
                    <a:pt x="236" y="374"/>
                    <a:pt x="356" y="307"/>
                    <a:pt x="414" y="215"/>
                  </a:cubicBezTo>
                  <a:cubicBezTo>
                    <a:pt x="472" y="123"/>
                    <a:pt x="423" y="37"/>
                    <a:pt x="380" y="18"/>
                  </a:cubicBezTo>
                  <a:close/>
                </a:path>
              </a:pathLst>
            </a:custGeom>
            <a:solidFill>
              <a:srgbClr val="0C9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6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365" y="5517198"/>
            <a:ext cx="8820150" cy="3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2966085" y="1772920"/>
            <a:ext cx="681990" cy="39179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043932" y="1806685"/>
            <a:ext cx="612559" cy="26633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Picture 4" descr="谢谢表情包gif 的图像结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64352" y="4533029"/>
            <a:ext cx="1015210" cy="10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9"/>
          <p:cNvSpPr/>
          <p:nvPr/>
        </p:nvSpPr>
        <p:spPr bwMode="auto">
          <a:xfrm>
            <a:off x="9711527" y="1961377"/>
            <a:ext cx="240097" cy="1076738"/>
          </a:xfrm>
          <a:prstGeom prst="leftBrace">
            <a:avLst>
              <a:gd name="adj1" fmla="val 61592"/>
              <a:gd name="adj2" fmla="val 50000"/>
            </a:avLst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Constantia" panose="02030602050306030303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205176" y="1610380"/>
            <a:ext cx="738870" cy="401241"/>
          </a:xfrm>
          <a:prstGeom prst="ellipse">
            <a:avLst/>
          </a:prstGeom>
          <a:noFill/>
          <a:ln w="38100" cap="flat" cmpd="sng" algn="ctr">
            <a:solidFill>
              <a:srgbClr val="FF4B4B"/>
            </a:solidFill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9200">
              <a:defRPr/>
            </a:pPr>
            <a:endParaRPr lang="zh-CN" altLang="en-US" sz="2400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6718047" y="1079927"/>
            <a:ext cx="808886" cy="543470"/>
          </a:xfrm>
          <a:prstGeom prst="ellipse">
            <a:avLst/>
          </a:prstGeom>
          <a:solidFill>
            <a:srgbClr val="FFFF99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004008" y="260648"/>
            <a:ext cx="1008757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0" name="直接连接符 29"/>
          <p:cNvCxnSpPr/>
          <p:nvPr/>
        </p:nvCxnSpPr>
        <p:spPr>
          <a:xfrm>
            <a:off x="7999600" y="1139488"/>
            <a:ext cx="1008757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1" name="直接连接符 30"/>
          <p:cNvCxnSpPr/>
          <p:nvPr/>
        </p:nvCxnSpPr>
        <p:spPr>
          <a:xfrm>
            <a:off x="8152000" y="1291888"/>
            <a:ext cx="1008757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2" name="右箭头 6"/>
          <p:cNvSpPr/>
          <p:nvPr/>
        </p:nvSpPr>
        <p:spPr>
          <a:xfrm>
            <a:off x="2123728" y="1281478"/>
            <a:ext cx="842645" cy="335280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6421111" y="227694"/>
            <a:ext cx="1067411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4" name="左中括号 33"/>
          <p:cNvSpPr/>
          <p:nvPr/>
        </p:nvSpPr>
        <p:spPr>
          <a:xfrm>
            <a:off x="2899184" y="2632731"/>
            <a:ext cx="141402" cy="397566"/>
          </a:xfrm>
          <a:prstGeom prst="leftBracke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右中括号 34"/>
          <p:cNvSpPr/>
          <p:nvPr/>
        </p:nvSpPr>
        <p:spPr>
          <a:xfrm>
            <a:off x="3661216" y="2652100"/>
            <a:ext cx="169682" cy="358219"/>
          </a:xfrm>
          <a:prstGeom prst="rightBracke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656491" y="2548654"/>
            <a:ext cx="41275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endParaRPr lang="en-US" altLang="zh-CN" sz="2400" b="1" dirty="0">
              <a:solidFill>
                <a:srgbClr val="FF00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7" name="标题 1"/>
          <p:cNvSpPr txBox="1"/>
          <p:nvPr/>
        </p:nvSpPr>
        <p:spPr>
          <a:xfrm>
            <a:off x="3984827" y="2457188"/>
            <a:ext cx="552892" cy="401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b="1" dirty="0">
                <a:solidFill>
                  <a:srgbClr val="FF00FF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29</a:t>
            </a:r>
            <a:endParaRPr lang="zh-CN" altLang="en-US" sz="1600" b="1" dirty="0">
              <a:solidFill>
                <a:srgbClr val="FF00FF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271289" y="2548654"/>
            <a:ext cx="421341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)</a:t>
            </a:r>
            <a:endParaRPr lang="zh-CN" altLang="en-US" b="1" dirty="0">
              <a:solidFill>
                <a:srgbClr val="FF00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2880535" y="717848"/>
            <a:ext cx="1008757" cy="0"/>
          </a:xfrm>
          <a:prstGeom prst="line">
            <a:avLst/>
          </a:prstGeom>
          <a:noFill/>
          <a:ln w="38100" cap="flat" cmpd="sng" algn="ctr">
            <a:solidFill>
              <a:srgbClr val="3366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0" name="椭圆 39"/>
          <p:cNvSpPr/>
          <p:nvPr/>
        </p:nvSpPr>
        <p:spPr>
          <a:xfrm>
            <a:off x="5990648" y="2556387"/>
            <a:ext cx="2985840" cy="482040"/>
          </a:xfrm>
          <a:prstGeom prst="ellipse">
            <a:avLst/>
          </a:prstGeom>
          <a:solidFill>
            <a:srgbClr val="ED7D31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Different food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8" name="圆角矩形"/>
          <p:cNvSpPr/>
          <p:nvPr/>
        </p:nvSpPr>
        <p:spPr>
          <a:xfrm>
            <a:off x="3328299" y="1133126"/>
            <a:ext cx="656528" cy="392112"/>
          </a:xfrm>
          <a:prstGeom prst="roundRect">
            <a:avLst>
              <a:gd name="adj" fmla="val 39267"/>
            </a:avLst>
          </a:prstGeom>
          <a:ln w="38100">
            <a:solidFill>
              <a:srgbClr val="FF2600"/>
            </a:solidFill>
            <a:miter/>
          </a:ln>
        </p:spPr>
        <p:txBody>
          <a:bodyPr lIns="68590" rIns="685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331" y="5962938"/>
            <a:ext cx="7935499" cy="88900"/>
          </a:xfrm>
          <a:prstGeom prst="rect">
            <a:avLst/>
          </a:prstGeom>
        </p:spPr>
      </p:pic>
      <p:cxnSp>
        <p:nvCxnSpPr>
          <p:cNvPr id="50" name="直接连接符 49"/>
          <p:cNvCxnSpPr/>
          <p:nvPr/>
        </p:nvCxnSpPr>
        <p:spPr>
          <a:xfrm>
            <a:off x="2528557" y="413048"/>
            <a:ext cx="1008757" cy="0"/>
          </a:xfrm>
          <a:prstGeom prst="line">
            <a:avLst/>
          </a:prstGeom>
          <a:noFill/>
          <a:ln w="38100" cap="flat" cmpd="sng" algn="ctr">
            <a:solidFill>
              <a:srgbClr val="3366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1" name="直接连接符 50"/>
          <p:cNvCxnSpPr/>
          <p:nvPr/>
        </p:nvCxnSpPr>
        <p:spPr>
          <a:xfrm>
            <a:off x="2680957" y="565448"/>
            <a:ext cx="1008757" cy="0"/>
          </a:xfrm>
          <a:prstGeom prst="line">
            <a:avLst/>
          </a:prstGeom>
          <a:noFill/>
          <a:ln w="38100" cap="flat" cmpd="sng" algn="ctr">
            <a:solidFill>
              <a:srgbClr val="3366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2" name="直接连接符 51"/>
          <p:cNvCxnSpPr/>
          <p:nvPr/>
        </p:nvCxnSpPr>
        <p:spPr>
          <a:xfrm>
            <a:off x="2450023" y="260648"/>
            <a:ext cx="1008757" cy="0"/>
          </a:xfrm>
          <a:prstGeom prst="line">
            <a:avLst/>
          </a:prstGeom>
          <a:noFill/>
          <a:ln w="38100" cap="flat" cmpd="sng" algn="ctr">
            <a:solidFill>
              <a:srgbClr val="3366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3" name="直接连接符 52"/>
          <p:cNvCxnSpPr/>
          <p:nvPr/>
        </p:nvCxnSpPr>
        <p:spPr>
          <a:xfrm>
            <a:off x="2176578" y="116632"/>
            <a:ext cx="1008757" cy="0"/>
          </a:xfrm>
          <a:prstGeom prst="line">
            <a:avLst/>
          </a:prstGeom>
          <a:noFill/>
          <a:ln w="38100" cap="flat" cmpd="sng" algn="ctr">
            <a:solidFill>
              <a:srgbClr val="3366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4" name="直接连接符 53"/>
          <p:cNvCxnSpPr/>
          <p:nvPr/>
        </p:nvCxnSpPr>
        <p:spPr>
          <a:xfrm>
            <a:off x="3800134" y="413048"/>
            <a:ext cx="100875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3995251" y="552373"/>
            <a:ext cx="100875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3689714" y="260648"/>
            <a:ext cx="100875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3600555" y="116632"/>
            <a:ext cx="100875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696701" y="3360630"/>
            <a:ext cx="77510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红笔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288093" y="3381850"/>
            <a:ext cx="77510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红笔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432106" y="3388315"/>
            <a:ext cx="77510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红笔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633595" y="3422871"/>
            <a:ext cx="77510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红笔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876801" y="3389181"/>
            <a:ext cx="77510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红笔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797240" y="4050319"/>
            <a:ext cx="77510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put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547368" y="4031734"/>
            <a:ext cx="77510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put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401192" y="3980977"/>
            <a:ext cx="77510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put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9056719" y="3970398"/>
            <a:ext cx="77510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put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9711969" y="3952770"/>
            <a:ext cx="77510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put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3" name="Group 49"/>
          <p:cNvGrpSpPr/>
          <p:nvPr/>
        </p:nvGrpSpPr>
        <p:grpSpPr bwMode="auto">
          <a:xfrm>
            <a:off x="1834836" y="4950846"/>
            <a:ext cx="914400" cy="893233"/>
            <a:chOff x="0" y="0"/>
            <a:chExt cx="432" cy="422"/>
          </a:xfrm>
        </p:grpSpPr>
        <p:pic>
          <p:nvPicPr>
            <p:cNvPr id="12" name="Picture 41" descr="u=3715877030,3868373174&amp;fm=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432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44"/>
            <p:cNvSpPr txBox="1">
              <a:spLocks noChangeArrowheads="1"/>
            </p:cNvSpPr>
            <p:nvPr/>
          </p:nvSpPr>
          <p:spPr bwMode="auto">
            <a:xfrm>
              <a:off x="103" y="93"/>
              <a:ext cx="159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solidFill>
                    <a:srgbClr val="0000FF"/>
                  </a:solidFill>
                  <a:latin typeface="等线" panose="02010600030101010101" pitchFamily="2" charset="-122"/>
                </a:rPr>
                <a:t>1</a:t>
              </a:r>
              <a:endParaRPr lang="en-US" sz="2400" b="1" i="1" dirty="0">
                <a:solidFill>
                  <a:srgbClr val="0000FF"/>
                </a:solidFill>
                <a:latin typeface="等线" panose="02010600030101010101" pitchFamily="2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48" y="372568"/>
            <a:ext cx="379234" cy="619645"/>
          </a:xfrm>
          <a:prstGeom prst="rect">
            <a:avLst/>
          </a:prstGeom>
        </p:spPr>
      </p:pic>
      <p:sp>
        <p:nvSpPr>
          <p:cNvPr id="67" name="AutoShape 9"/>
          <p:cNvSpPr/>
          <p:nvPr/>
        </p:nvSpPr>
        <p:spPr bwMode="auto">
          <a:xfrm>
            <a:off x="9912491" y="1953069"/>
            <a:ext cx="240097" cy="1076738"/>
          </a:xfrm>
          <a:prstGeom prst="leftBrace">
            <a:avLst>
              <a:gd name="adj1" fmla="val 61592"/>
              <a:gd name="adj2" fmla="val 50000"/>
            </a:avLst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Constantia" panose="02030602050306030303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8" name="AutoShape 9"/>
          <p:cNvSpPr/>
          <p:nvPr/>
        </p:nvSpPr>
        <p:spPr bwMode="auto">
          <a:xfrm>
            <a:off x="10218042" y="2011994"/>
            <a:ext cx="240097" cy="1076738"/>
          </a:xfrm>
          <a:prstGeom prst="leftBrace">
            <a:avLst>
              <a:gd name="adj1" fmla="val 61592"/>
              <a:gd name="adj2" fmla="val 50000"/>
            </a:avLst>
          </a:prstGeom>
          <a:noFill/>
          <a:ln w="222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Constantia" panose="02030602050306030303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9" name="圆角矩形"/>
          <p:cNvSpPr/>
          <p:nvPr/>
        </p:nvSpPr>
        <p:spPr>
          <a:xfrm>
            <a:off x="4107617" y="1122848"/>
            <a:ext cx="656528" cy="392112"/>
          </a:xfrm>
          <a:prstGeom prst="roundRect">
            <a:avLst>
              <a:gd name="adj" fmla="val 39267"/>
            </a:avLst>
          </a:prstGeom>
          <a:ln w="38100">
            <a:solidFill>
              <a:srgbClr val="FF00FF"/>
            </a:solidFill>
            <a:miter/>
          </a:ln>
        </p:spPr>
        <p:txBody>
          <a:bodyPr lIns="68590" rIns="685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70" name="圆角矩形"/>
          <p:cNvSpPr/>
          <p:nvPr/>
        </p:nvSpPr>
        <p:spPr>
          <a:xfrm>
            <a:off x="4843042" y="1132317"/>
            <a:ext cx="590678" cy="392112"/>
          </a:xfrm>
          <a:prstGeom prst="roundRect">
            <a:avLst>
              <a:gd name="adj" fmla="val 39267"/>
            </a:avLst>
          </a:prstGeom>
          <a:ln w="38100">
            <a:solidFill>
              <a:srgbClr val="0000FF"/>
            </a:solidFill>
            <a:miter/>
          </a:ln>
        </p:spPr>
        <p:txBody>
          <a:bodyPr lIns="68590" rIns="685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5886723" y="1877293"/>
            <a:ext cx="738870" cy="401241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9200">
              <a:defRPr/>
            </a:pPr>
            <a:endParaRPr lang="zh-CN" altLang="en-US" sz="2400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5475039" y="2364846"/>
            <a:ext cx="738870" cy="401241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9200">
              <a:defRPr/>
            </a:pPr>
            <a:endParaRPr lang="zh-CN" altLang="en-US" sz="2400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129601" y="2160772"/>
            <a:ext cx="612559" cy="266330"/>
          </a:xfrm>
          <a:prstGeom prst="rect">
            <a:avLst/>
          </a:prstGeom>
          <a:noFill/>
          <a:ln w="38100" cap="flat" cmpd="sng" algn="ctr">
            <a:solidFill>
              <a:srgbClr val="FF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948324" y="2123467"/>
            <a:ext cx="612559" cy="26633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AutoShape 7"/>
          <p:cNvSpPr/>
          <p:nvPr/>
        </p:nvSpPr>
        <p:spPr bwMode="auto">
          <a:xfrm>
            <a:off x="10217549" y="3150343"/>
            <a:ext cx="179205" cy="1382686"/>
          </a:xfrm>
          <a:prstGeom prst="leftBrace">
            <a:avLst>
              <a:gd name="adj1" fmla="val 249066"/>
              <a:gd name="adj2" fmla="val 50336"/>
            </a:avLst>
          </a:prstGeom>
          <a:solidFill>
            <a:srgbClr val="C00000"/>
          </a:solidFill>
          <a:ln w="38100">
            <a:noFill/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76" name="直接连接符 75"/>
          <p:cNvCxnSpPr/>
          <p:nvPr>
            <p:custDataLst>
              <p:tags r:id="rId7"/>
            </p:custDataLst>
          </p:nvPr>
        </p:nvCxnSpPr>
        <p:spPr>
          <a:xfrm>
            <a:off x="4504988" y="4811906"/>
            <a:ext cx="951571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ysDot"/>
          </a:ln>
          <a:effectLst/>
        </p:spPr>
      </p:cxnSp>
      <p:cxnSp>
        <p:nvCxnSpPr>
          <p:cNvPr id="80" name="直接连接符 79"/>
          <p:cNvCxnSpPr/>
          <p:nvPr>
            <p:custDataLst>
              <p:tags r:id="rId8"/>
            </p:custDataLst>
          </p:nvPr>
        </p:nvCxnSpPr>
        <p:spPr>
          <a:xfrm>
            <a:off x="4504988" y="4649174"/>
            <a:ext cx="719363" cy="0"/>
          </a:xfrm>
          <a:prstGeom prst="line">
            <a:avLst/>
          </a:prstGeom>
          <a:noFill/>
          <a:ln w="76200" cap="flat" cmpd="sng" algn="ctr">
            <a:solidFill>
              <a:srgbClr val="0000FF"/>
            </a:solidFill>
            <a:prstDash val="sysDot"/>
          </a:ln>
          <a:effectLst/>
        </p:spPr>
      </p:cxnSp>
      <p:cxnSp>
        <p:nvCxnSpPr>
          <p:cNvPr id="82" name="直接连接符 81"/>
          <p:cNvCxnSpPr/>
          <p:nvPr>
            <p:custDataLst>
              <p:tags r:id="rId9"/>
            </p:custDataLst>
          </p:nvPr>
        </p:nvCxnSpPr>
        <p:spPr>
          <a:xfrm>
            <a:off x="4449209" y="4412586"/>
            <a:ext cx="719363" cy="0"/>
          </a:xfrm>
          <a:prstGeom prst="line">
            <a:avLst/>
          </a:prstGeom>
          <a:noFill/>
          <a:ln w="76200" cap="flat" cmpd="sng" algn="ctr">
            <a:solidFill>
              <a:srgbClr val="00B050"/>
            </a:solidFill>
            <a:prstDash val="sysDot"/>
          </a:ln>
          <a:effectLst/>
        </p:spPr>
      </p:cxnSp>
      <p:pic>
        <p:nvPicPr>
          <p:cNvPr id="78" name="图片 77" descr="图片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5901" y="2925100"/>
            <a:ext cx="1071295" cy="398543"/>
          </a:xfrm>
          <a:prstGeom prst="rect">
            <a:avLst/>
          </a:prstGeom>
        </p:spPr>
      </p:pic>
      <p:pic>
        <p:nvPicPr>
          <p:cNvPr id="79" name="图片 78" descr="图片2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482123" y="126395"/>
            <a:ext cx="1728069" cy="436600"/>
          </a:xfrm>
          <a:prstGeom prst="rect">
            <a:avLst/>
          </a:prstGeom>
        </p:spPr>
      </p:pic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5990878" y="4653258"/>
            <a:ext cx="971528" cy="928694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3600" b="1" dirty="0">
                <a:solidFill>
                  <a:schemeClr val="tx1"/>
                </a:solidFill>
              </a:rPr>
              <a:t>2b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3113405" y="5157470"/>
            <a:ext cx="229235" cy="2203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00">
              <a:sym typeface="+mn-lt"/>
            </a:endParaRPr>
          </a:p>
        </p:txBody>
      </p:sp>
      <p:sp>
        <p:nvSpPr>
          <p:cNvPr id="84" name="任意多边形: 形状 6"/>
          <p:cNvSpPr/>
          <p:nvPr>
            <p:custDataLst>
              <p:tags r:id="rId13"/>
            </p:custDataLst>
          </p:nvPr>
        </p:nvSpPr>
        <p:spPr>
          <a:xfrm>
            <a:off x="1904365" y="6309360"/>
            <a:ext cx="4006215" cy="281940"/>
          </a:xfrm>
          <a:custGeom>
            <a:avLst/>
            <a:gdLst>
              <a:gd name="connsiteX0" fmla="*/ 0 w 10571356"/>
              <a:gd name="connsiteY0" fmla="*/ 223047 h 267663"/>
              <a:gd name="connsiteX1" fmla="*/ 256478 w 10571356"/>
              <a:gd name="connsiteY1" fmla="*/ 22 h 267663"/>
              <a:gd name="connsiteX2" fmla="*/ 512956 w 10571356"/>
              <a:gd name="connsiteY2" fmla="*/ 234198 h 267663"/>
              <a:gd name="connsiteX3" fmla="*/ 758283 w 10571356"/>
              <a:gd name="connsiteY3" fmla="*/ 11173 h 267663"/>
              <a:gd name="connsiteX4" fmla="*/ 1003610 w 10571356"/>
              <a:gd name="connsiteY4" fmla="*/ 223047 h 267663"/>
              <a:gd name="connsiteX5" fmla="*/ 1248937 w 10571356"/>
              <a:gd name="connsiteY5" fmla="*/ 22325 h 267663"/>
              <a:gd name="connsiteX6" fmla="*/ 1516566 w 10571356"/>
              <a:gd name="connsiteY6" fmla="*/ 234198 h 267663"/>
              <a:gd name="connsiteX7" fmla="*/ 1773044 w 10571356"/>
              <a:gd name="connsiteY7" fmla="*/ 22 h 267663"/>
              <a:gd name="connsiteX8" fmla="*/ 2018371 w 10571356"/>
              <a:gd name="connsiteY8" fmla="*/ 234198 h 267663"/>
              <a:gd name="connsiteX9" fmla="*/ 2252546 w 10571356"/>
              <a:gd name="connsiteY9" fmla="*/ 22325 h 267663"/>
              <a:gd name="connsiteX10" fmla="*/ 2486722 w 10571356"/>
              <a:gd name="connsiteY10" fmla="*/ 200744 h 267663"/>
              <a:gd name="connsiteX11" fmla="*/ 2732049 w 10571356"/>
              <a:gd name="connsiteY11" fmla="*/ 22325 h 267663"/>
              <a:gd name="connsiteX12" fmla="*/ 2988527 w 10571356"/>
              <a:gd name="connsiteY12" fmla="*/ 234198 h 267663"/>
              <a:gd name="connsiteX13" fmla="*/ 3245005 w 10571356"/>
              <a:gd name="connsiteY13" fmla="*/ 33476 h 267663"/>
              <a:gd name="connsiteX14" fmla="*/ 3512634 w 10571356"/>
              <a:gd name="connsiteY14" fmla="*/ 267651 h 267663"/>
              <a:gd name="connsiteX15" fmla="*/ 3757961 w 10571356"/>
              <a:gd name="connsiteY15" fmla="*/ 44627 h 267663"/>
              <a:gd name="connsiteX16" fmla="*/ 4003288 w 10571356"/>
              <a:gd name="connsiteY16" fmla="*/ 200744 h 267663"/>
              <a:gd name="connsiteX17" fmla="*/ 4270917 w 10571356"/>
              <a:gd name="connsiteY17" fmla="*/ 44627 h 267663"/>
              <a:gd name="connsiteX18" fmla="*/ 4527395 w 10571356"/>
              <a:gd name="connsiteY18" fmla="*/ 223047 h 267663"/>
              <a:gd name="connsiteX19" fmla="*/ 4772722 w 10571356"/>
              <a:gd name="connsiteY19" fmla="*/ 33476 h 267663"/>
              <a:gd name="connsiteX20" fmla="*/ 5029200 w 10571356"/>
              <a:gd name="connsiteY20" fmla="*/ 200744 h 267663"/>
              <a:gd name="connsiteX21" fmla="*/ 5252224 w 10571356"/>
              <a:gd name="connsiteY21" fmla="*/ 33476 h 267663"/>
              <a:gd name="connsiteX22" fmla="*/ 5519854 w 10571356"/>
              <a:gd name="connsiteY22" fmla="*/ 234198 h 267663"/>
              <a:gd name="connsiteX23" fmla="*/ 5742878 w 10571356"/>
              <a:gd name="connsiteY23" fmla="*/ 22325 h 267663"/>
              <a:gd name="connsiteX24" fmla="*/ 6055112 w 10571356"/>
              <a:gd name="connsiteY24" fmla="*/ 256500 h 267663"/>
              <a:gd name="connsiteX25" fmla="*/ 6278137 w 10571356"/>
              <a:gd name="connsiteY25" fmla="*/ 33476 h 267663"/>
              <a:gd name="connsiteX26" fmla="*/ 6534615 w 10571356"/>
              <a:gd name="connsiteY26" fmla="*/ 223047 h 267663"/>
              <a:gd name="connsiteX27" fmla="*/ 6768790 w 10571356"/>
              <a:gd name="connsiteY27" fmla="*/ 11173 h 267663"/>
              <a:gd name="connsiteX28" fmla="*/ 7014117 w 10571356"/>
              <a:gd name="connsiteY28" fmla="*/ 211895 h 267663"/>
              <a:gd name="connsiteX29" fmla="*/ 7248293 w 10571356"/>
              <a:gd name="connsiteY29" fmla="*/ 11173 h 267663"/>
              <a:gd name="connsiteX30" fmla="*/ 7426712 w 10571356"/>
              <a:gd name="connsiteY30" fmla="*/ 200744 h 267663"/>
              <a:gd name="connsiteX31" fmla="*/ 7649737 w 10571356"/>
              <a:gd name="connsiteY31" fmla="*/ 33476 h 267663"/>
              <a:gd name="connsiteX32" fmla="*/ 7906215 w 10571356"/>
              <a:gd name="connsiteY32" fmla="*/ 200744 h 267663"/>
              <a:gd name="connsiteX33" fmla="*/ 8140390 w 10571356"/>
              <a:gd name="connsiteY33" fmla="*/ 11173 h 267663"/>
              <a:gd name="connsiteX34" fmla="*/ 8374566 w 10571356"/>
              <a:gd name="connsiteY34" fmla="*/ 223047 h 267663"/>
              <a:gd name="connsiteX35" fmla="*/ 8586439 w 10571356"/>
              <a:gd name="connsiteY35" fmla="*/ 11173 h 267663"/>
              <a:gd name="connsiteX36" fmla="*/ 8831766 w 10571356"/>
              <a:gd name="connsiteY36" fmla="*/ 223047 h 267663"/>
              <a:gd name="connsiteX37" fmla="*/ 9021337 w 10571356"/>
              <a:gd name="connsiteY37" fmla="*/ 33476 h 267663"/>
              <a:gd name="connsiteX38" fmla="*/ 9222059 w 10571356"/>
              <a:gd name="connsiteY38" fmla="*/ 245349 h 267663"/>
              <a:gd name="connsiteX39" fmla="*/ 9456234 w 10571356"/>
              <a:gd name="connsiteY39" fmla="*/ 44627 h 267663"/>
              <a:gd name="connsiteX40" fmla="*/ 9656956 w 10571356"/>
              <a:gd name="connsiteY40" fmla="*/ 245349 h 267663"/>
              <a:gd name="connsiteX41" fmla="*/ 9846527 w 10571356"/>
              <a:gd name="connsiteY41" fmla="*/ 44627 h 267663"/>
              <a:gd name="connsiteX42" fmla="*/ 10047249 w 10571356"/>
              <a:gd name="connsiteY42" fmla="*/ 211895 h 267663"/>
              <a:gd name="connsiteX43" fmla="*/ 10247971 w 10571356"/>
              <a:gd name="connsiteY43" fmla="*/ 11173 h 267663"/>
              <a:gd name="connsiteX44" fmla="*/ 10426390 w 10571356"/>
              <a:gd name="connsiteY44" fmla="*/ 200744 h 267663"/>
              <a:gd name="connsiteX45" fmla="*/ 10571356 w 10571356"/>
              <a:gd name="connsiteY45" fmla="*/ 22325 h 26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71356" h="267663">
                <a:moveTo>
                  <a:pt x="0" y="223047"/>
                </a:moveTo>
                <a:cubicBezTo>
                  <a:pt x="85492" y="110605"/>
                  <a:pt x="170985" y="-1836"/>
                  <a:pt x="256478" y="22"/>
                </a:cubicBezTo>
                <a:cubicBezTo>
                  <a:pt x="341971" y="1880"/>
                  <a:pt x="429322" y="232340"/>
                  <a:pt x="512956" y="234198"/>
                </a:cubicBezTo>
                <a:cubicBezTo>
                  <a:pt x="596590" y="236056"/>
                  <a:pt x="676507" y="13031"/>
                  <a:pt x="758283" y="11173"/>
                </a:cubicBezTo>
                <a:cubicBezTo>
                  <a:pt x="840059" y="9314"/>
                  <a:pt x="921834" y="221188"/>
                  <a:pt x="1003610" y="223047"/>
                </a:cubicBezTo>
                <a:cubicBezTo>
                  <a:pt x="1085386" y="224906"/>
                  <a:pt x="1163444" y="20467"/>
                  <a:pt x="1248937" y="22325"/>
                </a:cubicBezTo>
                <a:cubicBezTo>
                  <a:pt x="1334430" y="24183"/>
                  <a:pt x="1429215" y="237915"/>
                  <a:pt x="1516566" y="234198"/>
                </a:cubicBezTo>
                <a:cubicBezTo>
                  <a:pt x="1603917" y="230481"/>
                  <a:pt x="1689410" y="22"/>
                  <a:pt x="1773044" y="22"/>
                </a:cubicBezTo>
                <a:cubicBezTo>
                  <a:pt x="1856678" y="22"/>
                  <a:pt x="1938454" y="230481"/>
                  <a:pt x="2018371" y="234198"/>
                </a:cubicBezTo>
                <a:cubicBezTo>
                  <a:pt x="2098288" y="237915"/>
                  <a:pt x="2174487" y="27901"/>
                  <a:pt x="2252546" y="22325"/>
                </a:cubicBezTo>
                <a:cubicBezTo>
                  <a:pt x="2330605" y="16749"/>
                  <a:pt x="2406805" y="200744"/>
                  <a:pt x="2486722" y="200744"/>
                </a:cubicBezTo>
                <a:cubicBezTo>
                  <a:pt x="2566639" y="200744"/>
                  <a:pt x="2648415" y="16749"/>
                  <a:pt x="2732049" y="22325"/>
                </a:cubicBezTo>
                <a:cubicBezTo>
                  <a:pt x="2815683" y="27901"/>
                  <a:pt x="2903034" y="232340"/>
                  <a:pt x="2988527" y="234198"/>
                </a:cubicBezTo>
                <a:cubicBezTo>
                  <a:pt x="3074020" y="236056"/>
                  <a:pt x="3157654" y="27901"/>
                  <a:pt x="3245005" y="33476"/>
                </a:cubicBezTo>
                <a:cubicBezTo>
                  <a:pt x="3332356" y="39051"/>
                  <a:pt x="3427141" y="265793"/>
                  <a:pt x="3512634" y="267651"/>
                </a:cubicBezTo>
                <a:cubicBezTo>
                  <a:pt x="3598127" y="269509"/>
                  <a:pt x="3676185" y="55778"/>
                  <a:pt x="3757961" y="44627"/>
                </a:cubicBezTo>
                <a:cubicBezTo>
                  <a:pt x="3839737" y="33476"/>
                  <a:pt x="3917795" y="200744"/>
                  <a:pt x="4003288" y="200744"/>
                </a:cubicBezTo>
                <a:cubicBezTo>
                  <a:pt x="4088781" y="200744"/>
                  <a:pt x="4183566" y="40910"/>
                  <a:pt x="4270917" y="44627"/>
                </a:cubicBezTo>
                <a:cubicBezTo>
                  <a:pt x="4358268" y="48344"/>
                  <a:pt x="4443761" y="224905"/>
                  <a:pt x="4527395" y="223047"/>
                </a:cubicBezTo>
                <a:cubicBezTo>
                  <a:pt x="4611029" y="221189"/>
                  <a:pt x="4689088" y="37193"/>
                  <a:pt x="4772722" y="33476"/>
                </a:cubicBezTo>
                <a:cubicBezTo>
                  <a:pt x="4856356" y="29759"/>
                  <a:pt x="4949283" y="200744"/>
                  <a:pt x="5029200" y="200744"/>
                </a:cubicBezTo>
                <a:cubicBezTo>
                  <a:pt x="5109117" y="200744"/>
                  <a:pt x="5170448" y="27900"/>
                  <a:pt x="5252224" y="33476"/>
                </a:cubicBezTo>
                <a:cubicBezTo>
                  <a:pt x="5334000" y="39052"/>
                  <a:pt x="5438078" y="236057"/>
                  <a:pt x="5519854" y="234198"/>
                </a:cubicBezTo>
                <a:cubicBezTo>
                  <a:pt x="5601630" y="232340"/>
                  <a:pt x="5653668" y="18608"/>
                  <a:pt x="5742878" y="22325"/>
                </a:cubicBezTo>
                <a:cubicBezTo>
                  <a:pt x="5832088" y="26042"/>
                  <a:pt x="5965902" y="254642"/>
                  <a:pt x="6055112" y="256500"/>
                </a:cubicBezTo>
                <a:cubicBezTo>
                  <a:pt x="6144322" y="258358"/>
                  <a:pt x="6198220" y="39051"/>
                  <a:pt x="6278137" y="33476"/>
                </a:cubicBezTo>
                <a:cubicBezTo>
                  <a:pt x="6358054" y="27901"/>
                  <a:pt x="6452840" y="226764"/>
                  <a:pt x="6534615" y="223047"/>
                </a:cubicBezTo>
                <a:cubicBezTo>
                  <a:pt x="6616390" y="219330"/>
                  <a:pt x="6688873" y="13032"/>
                  <a:pt x="6768790" y="11173"/>
                </a:cubicBezTo>
                <a:cubicBezTo>
                  <a:pt x="6848707" y="9314"/>
                  <a:pt x="6934200" y="211895"/>
                  <a:pt x="7014117" y="211895"/>
                </a:cubicBezTo>
                <a:cubicBezTo>
                  <a:pt x="7094034" y="211895"/>
                  <a:pt x="7179527" y="13031"/>
                  <a:pt x="7248293" y="11173"/>
                </a:cubicBezTo>
                <a:cubicBezTo>
                  <a:pt x="7317059" y="9315"/>
                  <a:pt x="7359805" y="197027"/>
                  <a:pt x="7426712" y="200744"/>
                </a:cubicBezTo>
                <a:cubicBezTo>
                  <a:pt x="7493619" y="204461"/>
                  <a:pt x="7569820" y="33476"/>
                  <a:pt x="7649737" y="33476"/>
                </a:cubicBezTo>
                <a:cubicBezTo>
                  <a:pt x="7729654" y="33476"/>
                  <a:pt x="7824440" y="204461"/>
                  <a:pt x="7906215" y="200744"/>
                </a:cubicBezTo>
                <a:cubicBezTo>
                  <a:pt x="7987990" y="197027"/>
                  <a:pt x="8062332" y="7456"/>
                  <a:pt x="8140390" y="11173"/>
                </a:cubicBezTo>
                <a:cubicBezTo>
                  <a:pt x="8218448" y="14890"/>
                  <a:pt x="8300225" y="223047"/>
                  <a:pt x="8374566" y="223047"/>
                </a:cubicBezTo>
                <a:cubicBezTo>
                  <a:pt x="8448907" y="223047"/>
                  <a:pt x="8510239" y="11173"/>
                  <a:pt x="8586439" y="11173"/>
                </a:cubicBezTo>
                <a:cubicBezTo>
                  <a:pt x="8662639" y="11173"/>
                  <a:pt x="8759283" y="219330"/>
                  <a:pt x="8831766" y="223047"/>
                </a:cubicBezTo>
                <a:cubicBezTo>
                  <a:pt x="8904249" y="226764"/>
                  <a:pt x="8956288" y="29759"/>
                  <a:pt x="9021337" y="33476"/>
                </a:cubicBezTo>
                <a:cubicBezTo>
                  <a:pt x="9086386" y="37193"/>
                  <a:pt x="9149576" y="243491"/>
                  <a:pt x="9222059" y="245349"/>
                </a:cubicBezTo>
                <a:cubicBezTo>
                  <a:pt x="9294542" y="247207"/>
                  <a:pt x="9383751" y="44627"/>
                  <a:pt x="9456234" y="44627"/>
                </a:cubicBezTo>
                <a:cubicBezTo>
                  <a:pt x="9528717" y="44627"/>
                  <a:pt x="9591907" y="245349"/>
                  <a:pt x="9656956" y="245349"/>
                </a:cubicBezTo>
                <a:cubicBezTo>
                  <a:pt x="9722005" y="245349"/>
                  <a:pt x="9781478" y="50203"/>
                  <a:pt x="9846527" y="44627"/>
                </a:cubicBezTo>
                <a:cubicBezTo>
                  <a:pt x="9911576" y="39051"/>
                  <a:pt x="9980342" y="217471"/>
                  <a:pt x="10047249" y="211895"/>
                </a:cubicBezTo>
                <a:cubicBezTo>
                  <a:pt x="10114156" y="206319"/>
                  <a:pt x="10184781" y="13031"/>
                  <a:pt x="10247971" y="11173"/>
                </a:cubicBezTo>
                <a:cubicBezTo>
                  <a:pt x="10311161" y="9315"/>
                  <a:pt x="10372493" y="198885"/>
                  <a:pt x="10426390" y="200744"/>
                </a:cubicBezTo>
                <a:cubicBezTo>
                  <a:pt x="10480287" y="202603"/>
                  <a:pt x="10534185" y="46486"/>
                  <a:pt x="10571356" y="22325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Arial" panose="020B0604020202020204"/>
            </a:endParaRPr>
          </a:p>
        </p:txBody>
      </p:sp>
      <p:sp>
        <p:nvSpPr>
          <p:cNvPr id="85" name="任意多边形: 形状 5"/>
          <p:cNvSpPr/>
          <p:nvPr>
            <p:custDataLst>
              <p:tags r:id="rId14"/>
            </p:custDataLst>
          </p:nvPr>
        </p:nvSpPr>
        <p:spPr>
          <a:xfrm>
            <a:off x="6281712" y="6353202"/>
            <a:ext cx="4132965" cy="194581"/>
          </a:xfrm>
          <a:custGeom>
            <a:avLst/>
            <a:gdLst>
              <a:gd name="connsiteX0" fmla="*/ 0 w 3724507"/>
              <a:gd name="connsiteY0" fmla="*/ 234188 h 234238"/>
              <a:gd name="connsiteX1" fmla="*/ 200721 w 3724507"/>
              <a:gd name="connsiteY1" fmla="*/ 22315 h 234238"/>
              <a:gd name="connsiteX2" fmla="*/ 501804 w 3724507"/>
              <a:gd name="connsiteY2" fmla="*/ 200734 h 234238"/>
              <a:gd name="connsiteX3" fmla="*/ 713678 w 3724507"/>
              <a:gd name="connsiteY3" fmla="*/ 55768 h 234238"/>
              <a:gd name="connsiteX4" fmla="*/ 992458 w 3724507"/>
              <a:gd name="connsiteY4" fmla="*/ 223037 h 234238"/>
              <a:gd name="connsiteX5" fmla="*/ 1248936 w 3724507"/>
              <a:gd name="connsiteY5" fmla="*/ 33466 h 234238"/>
              <a:gd name="connsiteX6" fmla="*/ 1494263 w 3724507"/>
              <a:gd name="connsiteY6" fmla="*/ 211886 h 234238"/>
              <a:gd name="connsiteX7" fmla="*/ 1750741 w 3724507"/>
              <a:gd name="connsiteY7" fmla="*/ 11164 h 234238"/>
              <a:gd name="connsiteX8" fmla="*/ 1984917 w 3724507"/>
              <a:gd name="connsiteY8" fmla="*/ 234188 h 234238"/>
              <a:gd name="connsiteX9" fmla="*/ 2241395 w 3724507"/>
              <a:gd name="connsiteY9" fmla="*/ 33466 h 234238"/>
              <a:gd name="connsiteX10" fmla="*/ 2453268 w 3724507"/>
              <a:gd name="connsiteY10" fmla="*/ 211886 h 234238"/>
              <a:gd name="connsiteX11" fmla="*/ 2698595 w 3724507"/>
              <a:gd name="connsiteY11" fmla="*/ 12 h 234238"/>
              <a:gd name="connsiteX12" fmla="*/ 2966224 w 3724507"/>
              <a:gd name="connsiteY12" fmla="*/ 223037 h 234238"/>
              <a:gd name="connsiteX13" fmla="*/ 3189248 w 3724507"/>
              <a:gd name="connsiteY13" fmla="*/ 22315 h 234238"/>
              <a:gd name="connsiteX14" fmla="*/ 3479180 w 3724507"/>
              <a:gd name="connsiteY14" fmla="*/ 223037 h 234238"/>
              <a:gd name="connsiteX15" fmla="*/ 3724507 w 3724507"/>
              <a:gd name="connsiteY15" fmla="*/ 11164 h 23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24507" h="234238">
                <a:moveTo>
                  <a:pt x="0" y="234188"/>
                </a:moveTo>
                <a:cubicBezTo>
                  <a:pt x="58543" y="131039"/>
                  <a:pt x="117087" y="27891"/>
                  <a:pt x="200721" y="22315"/>
                </a:cubicBezTo>
                <a:cubicBezTo>
                  <a:pt x="284355" y="16739"/>
                  <a:pt x="416311" y="195159"/>
                  <a:pt x="501804" y="200734"/>
                </a:cubicBezTo>
                <a:cubicBezTo>
                  <a:pt x="587297" y="206309"/>
                  <a:pt x="631902" y="52051"/>
                  <a:pt x="713678" y="55768"/>
                </a:cubicBezTo>
                <a:cubicBezTo>
                  <a:pt x="795454" y="59485"/>
                  <a:pt x="903248" y="226754"/>
                  <a:pt x="992458" y="223037"/>
                </a:cubicBezTo>
                <a:cubicBezTo>
                  <a:pt x="1081668" y="219320"/>
                  <a:pt x="1165302" y="35324"/>
                  <a:pt x="1248936" y="33466"/>
                </a:cubicBezTo>
                <a:cubicBezTo>
                  <a:pt x="1332570" y="31608"/>
                  <a:pt x="1410629" y="215603"/>
                  <a:pt x="1494263" y="211886"/>
                </a:cubicBezTo>
                <a:cubicBezTo>
                  <a:pt x="1577897" y="208169"/>
                  <a:pt x="1668965" y="7447"/>
                  <a:pt x="1750741" y="11164"/>
                </a:cubicBezTo>
                <a:cubicBezTo>
                  <a:pt x="1832517" y="14881"/>
                  <a:pt x="1903141" y="230471"/>
                  <a:pt x="1984917" y="234188"/>
                </a:cubicBezTo>
                <a:cubicBezTo>
                  <a:pt x="2066693" y="237905"/>
                  <a:pt x="2163337" y="37183"/>
                  <a:pt x="2241395" y="33466"/>
                </a:cubicBezTo>
                <a:cubicBezTo>
                  <a:pt x="2319453" y="29749"/>
                  <a:pt x="2377068" y="217462"/>
                  <a:pt x="2453268" y="211886"/>
                </a:cubicBezTo>
                <a:cubicBezTo>
                  <a:pt x="2529468" y="206310"/>
                  <a:pt x="2613102" y="-1846"/>
                  <a:pt x="2698595" y="12"/>
                </a:cubicBezTo>
                <a:cubicBezTo>
                  <a:pt x="2784088" y="1870"/>
                  <a:pt x="2884449" y="219320"/>
                  <a:pt x="2966224" y="223037"/>
                </a:cubicBezTo>
                <a:cubicBezTo>
                  <a:pt x="3047999" y="226754"/>
                  <a:pt x="3103755" y="22315"/>
                  <a:pt x="3189248" y="22315"/>
                </a:cubicBezTo>
                <a:cubicBezTo>
                  <a:pt x="3274741" y="22315"/>
                  <a:pt x="3389970" y="224895"/>
                  <a:pt x="3479180" y="223037"/>
                </a:cubicBezTo>
                <a:cubicBezTo>
                  <a:pt x="3568390" y="221179"/>
                  <a:pt x="3692912" y="42759"/>
                  <a:pt x="3724507" y="11164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Arial" panose="020B0604020202020204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8616315" y="4513580"/>
            <a:ext cx="447675" cy="401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Showcard Gothic" panose="04020904020102020604" pitchFamily="82" charset="0"/>
                <a:cs typeface="Times New Roman" panose="02020603050405020304" pitchFamily="18" charset="0"/>
                <a:sym typeface="Wingdings 2" panose="05020102010507070707" charset="0"/>
              </a:rPr>
              <a:t></a:t>
            </a:r>
            <a:endParaRPr lang="en-US" altLang="zh-CN" sz="2800" b="1" dirty="0">
              <a:solidFill>
                <a:srgbClr val="FF0000"/>
              </a:solidFill>
              <a:latin typeface="Showcard Gothic" panose="04020904020102020604" pitchFamily="82" charset="0"/>
              <a:cs typeface="Times New Roman" panose="02020603050405020304" pitchFamily="18" charset="0"/>
              <a:sym typeface="Wingdings 2" panose="05020102010507070707" charset="0"/>
            </a:endParaRPr>
          </a:p>
        </p:txBody>
      </p:sp>
      <p:pic>
        <p:nvPicPr>
          <p:cNvPr id="5125" name="Picture 4" descr="025jioplp';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88630" y="5789295"/>
            <a:ext cx="2308225" cy="4356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" name="矩形 87"/>
          <p:cNvSpPr/>
          <p:nvPr/>
        </p:nvSpPr>
        <p:spPr>
          <a:xfrm rot="21420000">
            <a:off x="6995160" y="5781040"/>
            <a:ext cx="441960" cy="43307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6936105" y="5301615"/>
            <a:ext cx="511810" cy="382905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6952615" y="6353175"/>
            <a:ext cx="535940" cy="38862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5196205" y="5888990"/>
            <a:ext cx="939800" cy="412115"/>
          </a:xfrm>
          <a:prstGeom prst="rect">
            <a:avLst/>
          </a:prstGeom>
          <a:solidFill>
            <a:schemeClr val="accent2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92" name="矩形 91"/>
          <p:cNvSpPr/>
          <p:nvPr/>
        </p:nvSpPr>
        <p:spPr>
          <a:xfrm>
            <a:off x="5196205" y="5377815"/>
            <a:ext cx="939800" cy="377825"/>
          </a:xfrm>
          <a:prstGeom prst="rect">
            <a:avLst/>
          </a:prstGeom>
          <a:solidFill>
            <a:schemeClr val="accent2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5158105" y="6508115"/>
            <a:ext cx="939800" cy="377825"/>
          </a:xfrm>
          <a:prstGeom prst="rect">
            <a:avLst/>
          </a:prstGeom>
          <a:solidFill>
            <a:schemeClr val="accent2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文本框 93"/>
          <p:cNvSpPr txBox="1"/>
          <p:nvPr/>
        </p:nvSpPr>
        <p:spPr>
          <a:xfrm>
            <a:off x="10279380" y="956945"/>
            <a:ext cx="291465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</a:rPr>
              <a:t>3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0279380" y="1475105"/>
            <a:ext cx="291465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</a:rPr>
              <a:t>4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0279380" y="476885"/>
            <a:ext cx="291465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</a:rPr>
              <a:t>2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3689985" y="6093460"/>
            <a:ext cx="727075" cy="298450"/>
          </a:xfrm>
          <a:prstGeom prst="rect">
            <a:avLst/>
          </a:prstGeom>
          <a:solidFill>
            <a:srgbClr val="FF0000">
              <a:alpha val="28000"/>
            </a:srgbClr>
          </a:solidFill>
          <a:ln w="12700" cap="flat" cmpd="sng" algn="ctr">
            <a:solidFill>
              <a:srgbClr val="FFB4B2"/>
            </a:solidFill>
            <a:prstDash val="solid"/>
            <a:miter lim="800000"/>
          </a:ln>
          <a:effectLst/>
        </p:spPr>
        <p:txBody>
          <a:bodyPr rtlCol="0" anchor="ctr"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5015865" y="7260590"/>
            <a:ext cx="1835150" cy="276860"/>
          </a:xfrm>
          <a:prstGeom prst="rect">
            <a:avLst/>
          </a:prstGeom>
          <a:solidFill>
            <a:srgbClr val="7584E7">
              <a:lumMod val="75000"/>
              <a:alpha val="2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1236325" y="7247255"/>
            <a:ext cx="1116330" cy="298450"/>
          </a:xfrm>
          <a:prstGeom prst="rect">
            <a:avLst/>
          </a:prstGeom>
          <a:solidFill>
            <a:srgbClr val="E65A36">
              <a:lumMod val="50000"/>
              <a:alpha val="2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3576320" y="4502150"/>
            <a:ext cx="734695" cy="294640"/>
          </a:xfrm>
          <a:prstGeom prst="rect">
            <a:avLst/>
          </a:prstGeom>
          <a:solidFill>
            <a:srgbClr val="D9D9D9">
              <a:lumMod val="50000"/>
              <a:alpha val="2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3658870" y="5301615"/>
            <a:ext cx="725170" cy="306070"/>
          </a:xfrm>
          <a:prstGeom prst="rect">
            <a:avLst/>
          </a:prstGeom>
          <a:solidFill>
            <a:srgbClr val="2C7E54">
              <a:alpha val="28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3658870" y="5733415"/>
            <a:ext cx="692150" cy="302895"/>
          </a:xfrm>
          <a:prstGeom prst="rect">
            <a:avLst/>
          </a:prstGeom>
          <a:solidFill>
            <a:schemeClr val="accent1">
              <a:lumMod val="60000"/>
              <a:lumOff val="40000"/>
              <a:alpha val="28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3638550" y="4891405"/>
            <a:ext cx="794385" cy="349885"/>
          </a:xfrm>
          <a:prstGeom prst="rect">
            <a:avLst/>
          </a:prstGeom>
          <a:solidFill>
            <a:srgbClr val="7584E7">
              <a:lumMod val="75000"/>
              <a:alpha val="2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5016500" y="4979035"/>
            <a:ext cx="696595" cy="340995"/>
          </a:xfrm>
          <a:prstGeom prst="rect">
            <a:avLst/>
          </a:prstGeom>
          <a:solidFill>
            <a:srgbClr val="00B050">
              <a:alpha val="2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9552776" y="-27304"/>
            <a:ext cx="1067411" cy="338554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00"/>
          </a:solidFill>
          <a:ln w="76200" cmpd="tri">
            <a:solidFill>
              <a:srgbClr val="FFFF00"/>
            </a:solidFill>
            <a:rou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b3u1-1</a:t>
            </a: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写作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" name="矩形: 圆角 6"/>
          <p:cNvSpPr/>
          <p:nvPr/>
        </p:nvSpPr>
        <p:spPr>
          <a:xfrm>
            <a:off x="5807710" y="3429000"/>
            <a:ext cx="711835" cy="355600"/>
          </a:xfrm>
          <a:custGeom>
            <a:avLst/>
            <a:gdLst>
              <a:gd name="connsiteX0" fmla="*/ 0 w 2104222"/>
              <a:gd name="connsiteY0" fmla="*/ 65433 h 392590"/>
              <a:gd name="connsiteX1" fmla="*/ 65433 w 2104222"/>
              <a:gd name="connsiteY1" fmla="*/ 0 h 392590"/>
              <a:gd name="connsiteX2" fmla="*/ 742952 w 2104222"/>
              <a:gd name="connsiteY2" fmla="*/ 0 h 392590"/>
              <a:gd name="connsiteX3" fmla="*/ 1420471 w 2104222"/>
              <a:gd name="connsiteY3" fmla="*/ 0 h 392590"/>
              <a:gd name="connsiteX4" fmla="*/ 2038789 w 2104222"/>
              <a:gd name="connsiteY4" fmla="*/ 0 h 392590"/>
              <a:gd name="connsiteX5" fmla="*/ 2104222 w 2104222"/>
              <a:gd name="connsiteY5" fmla="*/ 65433 h 392590"/>
              <a:gd name="connsiteX6" fmla="*/ 2104222 w 2104222"/>
              <a:gd name="connsiteY6" fmla="*/ 327157 h 392590"/>
              <a:gd name="connsiteX7" fmla="*/ 2038789 w 2104222"/>
              <a:gd name="connsiteY7" fmla="*/ 392590 h 392590"/>
              <a:gd name="connsiteX8" fmla="*/ 1381004 w 2104222"/>
              <a:gd name="connsiteY8" fmla="*/ 392590 h 392590"/>
              <a:gd name="connsiteX9" fmla="*/ 762685 w 2104222"/>
              <a:gd name="connsiteY9" fmla="*/ 392590 h 392590"/>
              <a:gd name="connsiteX10" fmla="*/ 65433 w 2104222"/>
              <a:gd name="connsiteY10" fmla="*/ 392590 h 392590"/>
              <a:gd name="connsiteX11" fmla="*/ 0 w 2104222"/>
              <a:gd name="connsiteY11" fmla="*/ 327157 h 392590"/>
              <a:gd name="connsiteX12" fmla="*/ 0 w 2104222"/>
              <a:gd name="connsiteY12" fmla="*/ 65433 h 39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4222" h="392590" extrusionOk="0">
                <a:moveTo>
                  <a:pt x="0" y="65433"/>
                </a:moveTo>
                <a:cubicBezTo>
                  <a:pt x="3832" y="37396"/>
                  <a:pt x="31489" y="-3348"/>
                  <a:pt x="65433" y="0"/>
                </a:cubicBezTo>
                <a:cubicBezTo>
                  <a:pt x="349822" y="-31370"/>
                  <a:pt x="583877" y="-7242"/>
                  <a:pt x="742952" y="0"/>
                </a:cubicBezTo>
                <a:cubicBezTo>
                  <a:pt x="902027" y="7242"/>
                  <a:pt x="1179394" y="30450"/>
                  <a:pt x="1420471" y="0"/>
                </a:cubicBezTo>
                <a:cubicBezTo>
                  <a:pt x="1661548" y="-30450"/>
                  <a:pt x="1843851" y="14060"/>
                  <a:pt x="2038789" y="0"/>
                </a:cubicBezTo>
                <a:cubicBezTo>
                  <a:pt x="2067856" y="919"/>
                  <a:pt x="2105134" y="29272"/>
                  <a:pt x="2104222" y="65433"/>
                </a:cubicBezTo>
                <a:cubicBezTo>
                  <a:pt x="2103916" y="177366"/>
                  <a:pt x="2103416" y="243079"/>
                  <a:pt x="2104222" y="327157"/>
                </a:cubicBezTo>
                <a:cubicBezTo>
                  <a:pt x="2104343" y="360881"/>
                  <a:pt x="2078447" y="393204"/>
                  <a:pt x="2038789" y="392590"/>
                </a:cubicBezTo>
                <a:cubicBezTo>
                  <a:pt x="1749727" y="360889"/>
                  <a:pt x="1613100" y="377653"/>
                  <a:pt x="1381004" y="392590"/>
                </a:cubicBezTo>
                <a:cubicBezTo>
                  <a:pt x="1148908" y="407527"/>
                  <a:pt x="982354" y="380061"/>
                  <a:pt x="762685" y="392590"/>
                </a:cubicBezTo>
                <a:cubicBezTo>
                  <a:pt x="543016" y="405119"/>
                  <a:pt x="408296" y="413807"/>
                  <a:pt x="65433" y="392590"/>
                </a:cubicBezTo>
                <a:cubicBezTo>
                  <a:pt x="21261" y="395133"/>
                  <a:pt x="-62" y="366629"/>
                  <a:pt x="0" y="327157"/>
                </a:cubicBezTo>
                <a:cubicBezTo>
                  <a:pt x="-2238" y="251241"/>
                  <a:pt x="9086" y="160872"/>
                  <a:pt x="0" y="65433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362200" y="4466590"/>
            <a:ext cx="980440" cy="49593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2379980" y="3980815"/>
            <a:ext cx="2009140" cy="29908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2423160" y="3382010"/>
            <a:ext cx="1133475" cy="39179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副标题 20"/>
          <p:cNvSpPr>
            <a:spLocks noGrp="1"/>
          </p:cNvSpPr>
          <p:nvPr/>
        </p:nvSpPr>
        <p:spPr>
          <a:xfrm>
            <a:off x="7089140" y="4618355"/>
            <a:ext cx="1461770" cy="387350"/>
          </a:xfrm>
          <a:prstGeom prst="rect">
            <a:avLst/>
          </a:prstGeom>
          <a:noFill/>
        </p:spPr>
        <p:txBody>
          <a:bodyPr vert="horz" lIns="101600" tIns="38100" rIns="76200" bIns="381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</a:pPr>
            <a:r>
              <a:rPr lang="en-US" altLang="zh-CN" sz="6600" b="1">
                <a:solidFill>
                  <a:srgbClr val="623F23"/>
                </a:solidFill>
                <a:latin typeface="Arial Rounded MT Bold" panose="020F0704030504030204" charset="0"/>
                <a:cs typeface="Arial Rounded MT Bold" panose="020F0704030504030204" charset="0"/>
              </a:rPr>
              <a:t>...</a:t>
            </a:r>
            <a:endParaRPr lang="en-US" altLang="zh-CN" sz="6600" b="1">
              <a:solidFill>
                <a:srgbClr val="623F23"/>
              </a:solidFill>
              <a:latin typeface="Arial Rounded MT Bold" panose="020F0704030504030204" charset="0"/>
              <a:cs typeface="Arial Rounded MT Bold" panose="020F0704030504030204" charset="0"/>
              <a:sym typeface="+mn-ea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341995" y="1586230"/>
            <a:ext cx="534670" cy="290830"/>
            <a:chOff x="768" y="694"/>
            <a:chExt cx="2004" cy="1536"/>
          </a:xfrm>
          <a:solidFill>
            <a:srgbClr val="F08755"/>
          </a:solidFill>
        </p:grpSpPr>
        <p:pic>
          <p:nvPicPr>
            <p:cNvPr id="49" name="图片 48" descr="343435333334303b333638313336343b8033673a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68" y="694"/>
              <a:ext cx="2004" cy="1440"/>
            </a:xfrm>
            <a:prstGeom prst="rect">
              <a:avLst/>
            </a:prstGeom>
          </p:spPr>
        </p:pic>
        <p:sp>
          <p:nvSpPr>
            <p:cNvPr id="75" name="椭圆 74"/>
            <p:cNvSpPr/>
            <p:nvPr>
              <p:custDataLst>
                <p:tags r:id="rId18"/>
              </p:custDataLst>
            </p:nvPr>
          </p:nvSpPr>
          <p:spPr>
            <a:xfrm>
              <a:off x="1223" y="1139"/>
              <a:ext cx="1091" cy="10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1b</a:t>
              </a:r>
              <a:endPara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4" name="矩形 103"/>
          <p:cNvSpPr/>
          <p:nvPr>
            <p:custDataLst>
              <p:tags r:id="rId19"/>
            </p:custDataLst>
          </p:nvPr>
        </p:nvSpPr>
        <p:spPr>
          <a:xfrm>
            <a:off x="9063990" y="1670685"/>
            <a:ext cx="427990" cy="3670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汉仪雅酷黑简" panose="00020600040101010101" pitchFamily="18" charset="-122"/>
                <a:cs typeface="Times New Roman" panose="02020603050405020304" pitchFamily="18" charset="0"/>
              </a:rPr>
              <a:t>P18 1b</a:t>
            </a:r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汉仪雅酷黑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7028815" y="2096135"/>
            <a:ext cx="189230" cy="2197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en-US" altLang="zh-CN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7392670" y="2070100"/>
            <a:ext cx="189230" cy="2197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en-US" altLang="zh-CN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7771765" y="2047240"/>
            <a:ext cx="189230" cy="2197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en-US" altLang="zh-CN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8105140" y="2047240"/>
            <a:ext cx="189230" cy="2197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en-US" altLang="zh-CN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 animBg="1"/>
      <p:bldP spid="101" grpId="1" animBg="1"/>
      <p:bldP spid="102" grpId="0" bldLvl="0" animBg="1"/>
      <p:bldP spid="41" grpId="0" bldLvl="0" animBg="1"/>
      <p:bldP spid="41" grpId="1" animBg="1"/>
      <p:bldP spid="43" grpId="0" bldLvl="0" animBg="1"/>
      <p:bldP spid="43" grpId="1" animBg="1"/>
      <p:bldP spid="45" grpId="0" bldLvl="0" animBg="1"/>
      <p:bldP spid="42" grpId="0" animBg="1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131191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48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1314450"/>
            <a:ext cx="11658600" cy="46843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305" y="561340"/>
            <a:ext cx="6269355" cy="1668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05" y="2419350"/>
            <a:ext cx="4982210" cy="41255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805" y="615950"/>
            <a:ext cx="5052695" cy="585851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760894" y="1025251"/>
            <a:ext cx="100875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7690779" y="3515023"/>
            <a:ext cx="2672080" cy="3048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760561" y="2775508"/>
            <a:ext cx="758190" cy="1968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1598024" y="5571788"/>
            <a:ext cx="230505" cy="571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3038580" y="5576997"/>
            <a:ext cx="818515" cy="1714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131191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48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0930" y="282575"/>
            <a:ext cx="5366385" cy="14579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" y="810260"/>
            <a:ext cx="5077460" cy="51581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930" y="1829435"/>
            <a:ext cx="5486400" cy="4841240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>
            <a:off x="8291370" y="5281593"/>
            <a:ext cx="721995" cy="12065"/>
          </a:xfrm>
          <a:prstGeom prst="line">
            <a:avLst/>
          </a:prstGeom>
          <a:noFill/>
          <a:ln w="38100" cap="flat" cmpd="sng" algn="ctr">
            <a:solidFill>
              <a:srgbClr val="3366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0" name="直接连接符 49"/>
          <p:cNvCxnSpPr/>
          <p:nvPr/>
        </p:nvCxnSpPr>
        <p:spPr>
          <a:xfrm flipH="1">
            <a:off x="7741272" y="4804708"/>
            <a:ext cx="1270" cy="377190"/>
          </a:xfrm>
          <a:prstGeom prst="line">
            <a:avLst/>
          </a:prstGeom>
          <a:noFill/>
          <a:ln w="38100" cap="flat" cmpd="sng" algn="ctr">
            <a:solidFill>
              <a:srgbClr val="3366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1" name="直接连接符 50"/>
          <p:cNvCxnSpPr/>
          <p:nvPr/>
        </p:nvCxnSpPr>
        <p:spPr>
          <a:xfrm flipV="1">
            <a:off x="9157957" y="4554518"/>
            <a:ext cx="1530985" cy="20955"/>
          </a:xfrm>
          <a:prstGeom prst="line">
            <a:avLst/>
          </a:prstGeom>
          <a:noFill/>
          <a:ln w="38100" cap="flat" cmpd="sng" algn="ctr">
            <a:solidFill>
              <a:srgbClr val="3366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2" name="直接连接符 51"/>
          <p:cNvCxnSpPr/>
          <p:nvPr/>
        </p:nvCxnSpPr>
        <p:spPr>
          <a:xfrm flipV="1">
            <a:off x="7397308" y="4631988"/>
            <a:ext cx="447040" cy="3175"/>
          </a:xfrm>
          <a:prstGeom prst="line">
            <a:avLst/>
          </a:prstGeom>
          <a:noFill/>
          <a:ln w="38100" cap="flat" cmpd="sng" algn="ctr">
            <a:solidFill>
              <a:srgbClr val="3366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3" name="直接连接符 52"/>
          <p:cNvCxnSpPr/>
          <p:nvPr/>
        </p:nvCxnSpPr>
        <p:spPr>
          <a:xfrm flipH="1" flipV="1">
            <a:off x="7029248" y="4112052"/>
            <a:ext cx="13335" cy="481330"/>
          </a:xfrm>
          <a:prstGeom prst="line">
            <a:avLst/>
          </a:prstGeom>
          <a:noFill/>
          <a:ln w="38100" cap="flat" cmpd="sng" algn="ctr">
            <a:solidFill>
              <a:srgbClr val="3366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70" name="圆角矩形"/>
          <p:cNvSpPr/>
          <p:nvPr/>
        </p:nvSpPr>
        <p:spPr>
          <a:xfrm>
            <a:off x="6532880" y="4092575"/>
            <a:ext cx="333375" cy="520700"/>
          </a:xfrm>
          <a:prstGeom prst="roundRect">
            <a:avLst>
              <a:gd name="adj" fmla="val 39267"/>
            </a:avLst>
          </a:prstGeom>
          <a:ln w="38100">
            <a:solidFill>
              <a:srgbClr val="0000FF"/>
            </a:solidFill>
            <a:miter/>
          </a:ln>
        </p:spPr>
        <p:txBody>
          <a:bodyPr lIns="68590" rIns="68590" anchor="ctr"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16609" y="2511151"/>
            <a:ext cx="805180" cy="1460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圆角矩形"/>
          <p:cNvSpPr/>
          <p:nvPr/>
        </p:nvSpPr>
        <p:spPr>
          <a:xfrm>
            <a:off x="6532245" y="2009140"/>
            <a:ext cx="510540" cy="502285"/>
          </a:xfrm>
          <a:prstGeom prst="roundRect">
            <a:avLst>
              <a:gd name="adj" fmla="val 39267"/>
            </a:avLst>
          </a:prstGeom>
          <a:ln w="38100">
            <a:solidFill>
              <a:srgbClr val="FF2600"/>
            </a:solidFill>
            <a:miter/>
          </a:ln>
        </p:spPr>
        <p:txBody>
          <a:bodyPr lIns="68590" rIns="68590" anchor="ctr"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8867434" y="2511723"/>
            <a:ext cx="2002155" cy="317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6975941" y="4075353"/>
            <a:ext cx="1905" cy="55943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8857979" y="2692698"/>
            <a:ext cx="8890" cy="4699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7611215" y="3903137"/>
            <a:ext cx="285115" cy="1524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131191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48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文本框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225" y="295910"/>
            <a:ext cx="10064750" cy="610108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文本框 2"/>
          <p:cNvSpPr txBox="1"/>
          <p:nvPr/>
        </p:nvSpPr>
        <p:spPr>
          <a:xfrm>
            <a:off x="3709670" y="2454275"/>
            <a:ext cx="1017905" cy="245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spAutoFit/>
          </a:bodyPr>
          <a:p>
            <a:r>
              <a:rPr lang="zh-CN" altLang="en-US" sz="900" b="1"/>
              <a:t>喀斯特</a:t>
            </a:r>
            <a:r>
              <a:rPr lang="zh-CN" altLang="en-US" sz="1000" b="1"/>
              <a:t>地貌</a:t>
            </a:r>
            <a:endParaRPr lang="zh-CN" altLang="en-US" sz="900" b="1"/>
          </a:p>
        </p:txBody>
      </p:sp>
      <p:sp>
        <p:nvSpPr>
          <p:cNvPr id="4" name="文本框 3"/>
          <p:cNvSpPr txBox="1"/>
          <p:nvPr/>
        </p:nvSpPr>
        <p:spPr>
          <a:xfrm>
            <a:off x="2532380" y="2943860"/>
            <a:ext cx="661035" cy="245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spAutoFit/>
          </a:bodyPr>
          <a:p>
            <a:r>
              <a:rPr lang="zh-CN" altLang="en-US" sz="1000" b="1"/>
              <a:t>九寨沟</a:t>
            </a:r>
            <a:endParaRPr lang="zh-CN" altLang="en-US" sz="1000" b="1"/>
          </a:p>
        </p:txBody>
      </p:sp>
      <p:sp>
        <p:nvSpPr>
          <p:cNvPr id="5" name="文本框 4"/>
          <p:cNvSpPr txBox="1"/>
          <p:nvPr/>
        </p:nvSpPr>
        <p:spPr>
          <a:xfrm>
            <a:off x="3971925" y="2943860"/>
            <a:ext cx="494030" cy="245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spAutoFit/>
          </a:bodyPr>
          <a:p>
            <a:r>
              <a:rPr lang="zh-CN" altLang="en-US" sz="1000" b="1"/>
              <a:t>山谷</a:t>
            </a:r>
            <a:endParaRPr lang="zh-CN" altLang="en-US" sz="1000" b="1"/>
          </a:p>
        </p:txBody>
      </p:sp>
      <p:sp>
        <p:nvSpPr>
          <p:cNvPr id="6" name="文本框 5"/>
          <p:cNvSpPr txBox="1"/>
          <p:nvPr/>
        </p:nvSpPr>
        <p:spPr>
          <a:xfrm>
            <a:off x="1887855" y="4628515"/>
            <a:ext cx="1035050" cy="245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spAutoFit/>
          </a:bodyPr>
          <a:p>
            <a:r>
              <a:rPr lang="zh-CN" altLang="en-US" sz="1000" b="1"/>
              <a:t>奇境，仙境</a:t>
            </a:r>
            <a:endParaRPr lang="zh-CN" altLang="en-US" sz="1000" b="1"/>
          </a:p>
        </p:txBody>
      </p:sp>
      <p:cxnSp>
        <p:nvCxnSpPr>
          <p:cNvPr id="7" name="直接连接符 6"/>
          <p:cNvCxnSpPr/>
          <p:nvPr/>
        </p:nvCxnSpPr>
        <p:spPr>
          <a:xfrm>
            <a:off x="5857404" y="5210536"/>
            <a:ext cx="3843655" cy="22225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rgbClr val="C0504D"/>
          </a:lnRef>
          <a:fillRef idx="0">
            <a:srgbClr val="C0504D"/>
          </a:fillRef>
          <a:effectRef idx="2">
            <a:srgbClr val="C0504D"/>
          </a:effectRef>
          <a:fontRef idx="minor">
            <a:sysClr val="windowText" lastClr="000000"/>
          </a:fontRef>
        </p:style>
      </p:cxnSp>
      <p:sp>
        <p:nvSpPr>
          <p:cNvPr id="48" name="圆角矩形"/>
          <p:cNvSpPr/>
          <p:nvPr/>
        </p:nvSpPr>
        <p:spPr>
          <a:xfrm>
            <a:off x="11308979" y="296196"/>
            <a:ext cx="656528" cy="392112"/>
          </a:xfrm>
          <a:prstGeom prst="roundRect">
            <a:avLst>
              <a:gd name="adj" fmla="val 39267"/>
            </a:avLst>
          </a:prstGeom>
          <a:ln w="38100">
            <a:solidFill>
              <a:srgbClr val="FF2600"/>
            </a:solidFill>
            <a:miter/>
          </a:ln>
        </p:spPr>
        <p:txBody>
          <a:bodyPr lIns="68590" rIns="68590" anchor="ctr"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9932964" y="1942128"/>
            <a:ext cx="777240" cy="8890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rgbClr val="C0504D"/>
          </a:lnRef>
          <a:fillRef idx="0">
            <a:srgbClr val="C0504D"/>
          </a:fillRef>
          <a:effectRef idx="2">
            <a:srgbClr val="C0504D"/>
          </a:effectRef>
          <a:fontRef idx="minor">
            <a:sysClr val="windowText" lastClr="000000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4848056" y="3001568"/>
            <a:ext cx="1466215" cy="22860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rgbClr val="C0504D"/>
          </a:lnRef>
          <a:fillRef idx="0">
            <a:srgbClr val="C0504D"/>
          </a:fillRef>
          <a:effectRef idx="2">
            <a:srgbClr val="C0504D"/>
          </a:effectRef>
          <a:fontRef idx="minor">
            <a:sysClr val="windowText" lastClr="000000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979534" y="2454573"/>
            <a:ext cx="2009140" cy="3175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rgbClr val="C0504D"/>
          </a:lnRef>
          <a:fillRef idx="0">
            <a:srgbClr val="C0504D"/>
          </a:fillRef>
          <a:effectRef idx="2">
            <a:srgbClr val="C0504D"/>
          </a:effectRef>
          <a:fontRef idx="minor">
            <a:sysClr val="windowText" lastClr="000000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4061565" y="5797342"/>
            <a:ext cx="3980815" cy="11430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rgbClr val="C0504D"/>
          </a:lnRef>
          <a:fillRef idx="0">
            <a:srgbClr val="C0504D"/>
          </a:fillRef>
          <a:effectRef idx="2">
            <a:srgbClr val="C0504D"/>
          </a:effectRef>
          <a:fontRef idx="minor">
            <a:sysClr val="windowText" lastClr="000000"/>
          </a:fontRef>
        </p:style>
      </p:cxnSp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131191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48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131191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49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395" y="366395"/>
            <a:ext cx="11544935" cy="63214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0360" y="573405"/>
            <a:ext cx="7379970" cy="6133465"/>
          </a:xfrm>
          <a:prstGeom prst="rect">
            <a:avLst/>
          </a:prstGeom>
        </p:spPr>
      </p:pic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131191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49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1185" y="1347470"/>
            <a:ext cx="4932680" cy="44113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570230"/>
            <a:ext cx="2971165" cy="5041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220470"/>
            <a:ext cx="4126865" cy="5495290"/>
          </a:xfrm>
          <a:prstGeom prst="rect">
            <a:avLst/>
          </a:prstGeom>
        </p:spPr>
      </p:pic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131191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49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9a31c8108fd5463ffd2f5a0a06898f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3595" y="62230"/>
            <a:ext cx="11077575" cy="6734175"/>
          </a:xfrm>
          <a:prstGeom prst="rect">
            <a:avLst/>
          </a:prstGeom>
        </p:spPr>
      </p:pic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95758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49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885eea8379c7f2829d24fdc61bc97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5" y="1244600"/>
            <a:ext cx="11144250" cy="4712335"/>
          </a:xfrm>
          <a:prstGeom prst="rect">
            <a:avLst/>
          </a:prstGeom>
        </p:spPr>
      </p:pic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0" y="0"/>
            <a:ext cx="131191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46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b0ad0ecfb519e2b11266008869f5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3807460" y="-2409825"/>
            <a:ext cx="4445000" cy="11118850"/>
          </a:xfrm>
          <a:prstGeom prst="rect">
            <a:avLst/>
          </a:prstGeom>
        </p:spPr>
      </p:pic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95758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50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4425" y="736600"/>
            <a:ext cx="4806950" cy="38792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425" y="4615815"/>
            <a:ext cx="4774565" cy="696595"/>
          </a:xfrm>
          <a:prstGeom prst="rect">
            <a:avLst/>
          </a:prstGeom>
        </p:spPr>
      </p:pic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95758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50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55" y="736600"/>
            <a:ext cx="5287010" cy="19450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55" y="2745740"/>
            <a:ext cx="5043170" cy="37534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95758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50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830" y="665480"/>
            <a:ext cx="4430395" cy="4069715"/>
          </a:xfrm>
          <a:prstGeom prst="rect">
            <a:avLst/>
          </a:prstGeom>
        </p:spPr>
      </p:pic>
      <p:pic>
        <p:nvPicPr>
          <p:cNvPr id="3" name="图片 2" descr="3945d5e063553a65caf11b9c02f9d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980" y="800100"/>
            <a:ext cx="6758940" cy="51244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710" y="839470"/>
            <a:ext cx="4776470" cy="2072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10" y="3211195"/>
            <a:ext cx="5180330" cy="15284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605" y="997585"/>
            <a:ext cx="4887595" cy="17284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2726055"/>
            <a:ext cx="4967605" cy="3910330"/>
          </a:xfrm>
          <a:prstGeom prst="rect">
            <a:avLst/>
          </a:prstGeom>
        </p:spPr>
      </p:pic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95758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50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a699a39e7146261149626aee419a1e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970" y="284480"/>
            <a:ext cx="11604625" cy="6515100"/>
          </a:xfrm>
          <a:prstGeom prst="rect">
            <a:avLst/>
          </a:prstGeom>
        </p:spPr>
      </p:pic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95758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51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635" y="586105"/>
            <a:ext cx="8049260" cy="5670550"/>
          </a:xfrm>
          <a:prstGeom prst="rect">
            <a:avLst/>
          </a:prstGeom>
        </p:spPr>
      </p:pic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95758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51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655" y="793750"/>
            <a:ext cx="2519680" cy="463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55" y="1402080"/>
            <a:ext cx="3792220" cy="4780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50" y="1872615"/>
            <a:ext cx="5788025" cy="2287270"/>
          </a:xfrm>
          <a:prstGeom prst="rect">
            <a:avLst/>
          </a:prstGeom>
        </p:spPr>
      </p:pic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95758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51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20" y="730250"/>
            <a:ext cx="4651375" cy="5052695"/>
          </a:xfrm>
          <a:prstGeom prst="rect">
            <a:avLst/>
          </a:prstGeom>
        </p:spPr>
      </p:pic>
      <p:pic>
        <p:nvPicPr>
          <p:cNvPr id="3" name="图片 2" descr="6033bae17657f153f9f4c89859cd8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445" y="1368425"/>
            <a:ext cx="6678295" cy="4939665"/>
          </a:xfrm>
          <a:prstGeom prst="rect">
            <a:avLst/>
          </a:prstGeom>
        </p:spPr>
      </p:pic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95758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51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87955" y="4253230"/>
            <a:ext cx="2346325" cy="16929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835" y="1990090"/>
            <a:ext cx="4476750" cy="402907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2583344" y="716006"/>
            <a:ext cx="100875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4934837" y="711945"/>
            <a:ext cx="612559" cy="26633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47476" y="4014490"/>
            <a:ext cx="738870" cy="401241"/>
          </a:xfrm>
          <a:prstGeom prst="ellipse">
            <a:avLst/>
          </a:prstGeom>
          <a:noFill/>
          <a:ln w="38100" cap="flat" cmpd="sng" algn="ctr">
            <a:solidFill>
              <a:srgbClr val="FF4B4B"/>
            </a:solidFill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9200">
              <a:defRPr/>
            </a:pPr>
            <a:endParaRPr lang="zh-CN" altLang="en-US" sz="2400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1356535" y="717848"/>
            <a:ext cx="1008757" cy="0"/>
          </a:xfrm>
          <a:prstGeom prst="line">
            <a:avLst/>
          </a:prstGeom>
          <a:noFill/>
          <a:ln w="38100" cap="flat" cmpd="sng" algn="ctr">
            <a:solidFill>
              <a:srgbClr val="3366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8" name="圆角矩形"/>
          <p:cNvSpPr/>
          <p:nvPr/>
        </p:nvSpPr>
        <p:spPr>
          <a:xfrm>
            <a:off x="4219204" y="38386"/>
            <a:ext cx="656528" cy="392112"/>
          </a:xfrm>
          <a:prstGeom prst="roundRect">
            <a:avLst>
              <a:gd name="adj" fmla="val 39267"/>
            </a:avLst>
          </a:prstGeom>
          <a:ln w="38100">
            <a:solidFill>
              <a:srgbClr val="FF2600"/>
            </a:solidFill>
            <a:miter/>
          </a:ln>
        </p:spPr>
        <p:txBody>
          <a:bodyPr lIns="68590" rIns="685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276134" y="413048"/>
            <a:ext cx="100875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2471251" y="552373"/>
            <a:ext cx="100875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2165714" y="260648"/>
            <a:ext cx="100875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076555" y="116632"/>
            <a:ext cx="100875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圆角矩形"/>
          <p:cNvSpPr/>
          <p:nvPr/>
        </p:nvSpPr>
        <p:spPr>
          <a:xfrm>
            <a:off x="4998522" y="28108"/>
            <a:ext cx="656528" cy="392112"/>
          </a:xfrm>
          <a:prstGeom prst="roundRect">
            <a:avLst>
              <a:gd name="adj" fmla="val 39267"/>
            </a:avLst>
          </a:prstGeom>
          <a:ln w="38100">
            <a:solidFill>
              <a:srgbClr val="FF00FF"/>
            </a:solidFill>
            <a:miter/>
          </a:ln>
        </p:spPr>
        <p:txBody>
          <a:bodyPr lIns="68590" rIns="685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0" y="0"/>
            <a:ext cx="131191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46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315720"/>
            <a:ext cx="3514725" cy="3524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865" y="1283335"/>
            <a:ext cx="5125720" cy="390461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95758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52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2" name="图片 1" descr="ee9b75807eb080c782d17d31ae1cf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170" y="1013460"/>
            <a:ext cx="11709400" cy="47529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95758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52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755" y="1454785"/>
            <a:ext cx="4524375" cy="4489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" y="1903730"/>
            <a:ext cx="4448175" cy="4211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310" y="1659255"/>
            <a:ext cx="4726940" cy="2159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95758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52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845" y="1007745"/>
            <a:ext cx="4566285" cy="3442335"/>
          </a:xfrm>
          <a:prstGeom prst="rect">
            <a:avLst/>
          </a:prstGeom>
        </p:spPr>
      </p:pic>
      <p:pic>
        <p:nvPicPr>
          <p:cNvPr id="3" name="图片 2" descr="e40f7baf101b64cb07c75f94b09cd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555" y="1243330"/>
            <a:ext cx="6477000" cy="50387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95758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52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770" y="837565"/>
            <a:ext cx="4667885" cy="10883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" y="2004695"/>
            <a:ext cx="4525645" cy="3136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270" y="730250"/>
            <a:ext cx="6212205" cy="434213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40342751b2d8ca09ea8946cd0cc2e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" y="217805"/>
            <a:ext cx="11652250" cy="6412865"/>
          </a:xfrm>
          <a:prstGeom prst="rect">
            <a:avLst/>
          </a:prstGeom>
        </p:spPr>
      </p:pic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95758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53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6505" y="506730"/>
            <a:ext cx="9197975" cy="5374640"/>
          </a:xfrm>
          <a:prstGeom prst="rect">
            <a:avLst/>
          </a:prstGeom>
        </p:spPr>
      </p:pic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95758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53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95758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53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645" y="557530"/>
            <a:ext cx="4220845" cy="1841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5" y="2399030"/>
            <a:ext cx="4352290" cy="3898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895" y="1647190"/>
            <a:ext cx="6482715" cy="177927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635" y="523240"/>
            <a:ext cx="4594225" cy="42970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315" y="1376680"/>
            <a:ext cx="5748655" cy="4486275"/>
          </a:xfrm>
          <a:prstGeom prst="rect">
            <a:avLst/>
          </a:prstGeom>
        </p:spPr>
      </p:pic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95758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53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98725" y="3608705"/>
            <a:ext cx="2346325" cy="1211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941493d71853111bd6bebcabba79f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4650" y="841375"/>
            <a:ext cx="6607175" cy="49625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5725"/>
            <a:ext cx="5291455" cy="2908300"/>
          </a:xfrm>
          <a:prstGeom prst="rect">
            <a:avLst/>
          </a:prstGeom>
        </p:spPr>
      </p:pic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0" y="0"/>
            <a:ext cx="131191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46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6155" y="713105"/>
            <a:ext cx="5527040" cy="20269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145" y="2800350"/>
            <a:ext cx="5064125" cy="318389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976159" y="260076"/>
            <a:ext cx="100875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8611870" y="80010"/>
            <a:ext cx="1050290" cy="3600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284936" y="-12680"/>
            <a:ext cx="738870" cy="401241"/>
          </a:xfrm>
          <a:prstGeom prst="ellipse">
            <a:avLst/>
          </a:prstGeom>
          <a:noFill/>
          <a:ln w="38100" cap="flat" cmpd="sng" algn="ctr">
            <a:solidFill>
              <a:srgbClr val="FF4B4B"/>
            </a:solidFill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9200">
              <a:defRPr/>
            </a:pPr>
            <a:endParaRPr lang="zh-CN" altLang="en-US" sz="2400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67485" y="188893"/>
            <a:ext cx="1008757" cy="0"/>
          </a:xfrm>
          <a:prstGeom prst="line">
            <a:avLst/>
          </a:prstGeom>
          <a:noFill/>
          <a:ln w="38100" cap="flat" cmpd="sng" algn="ctr">
            <a:solidFill>
              <a:srgbClr val="3366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8" name="圆角矩形"/>
          <p:cNvSpPr/>
          <p:nvPr/>
        </p:nvSpPr>
        <p:spPr>
          <a:xfrm>
            <a:off x="6494145" y="3646805"/>
            <a:ext cx="494030" cy="593090"/>
          </a:xfrm>
          <a:prstGeom prst="roundRect">
            <a:avLst>
              <a:gd name="adj" fmla="val 39267"/>
            </a:avLst>
          </a:prstGeom>
          <a:ln w="38100">
            <a:solidFill>
              <a:srgbClr val="FF2600"/>
            </a:solidFill>
            <a:miter/>
          </a:ln>
        </p:spPr>
        <p:txBody>
          <a:bodyPr lIns="68590" rIns="685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4024289" y="117138"/>
            <a:ext cx="100875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72956" y="116763"/>
            <a:ext cx="100875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2165714" y="260648"/>
            <a:ext cx="100875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076555" y="116632"/>
            <a:ext cx="100875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圆角矩形"/>
          <p:cNvSpPr/>
          <p:nvPr/>
        </p:nvSpPr>
        <p:spPr>
          <a:xfrm>
            <a:off x="6494145" y="2348230"/>
            <a:ext cx="494030" cy="391795"/>
          </a:xfrm>
          <a:prstGeom prst="roundRect">
            <a:avLst>
              <a:gd name="adj" fmla="val 39267"/>
            </a:avLst>
          </a:prstGeom>
          <a:ln w="38100">
            <a:solidFill>
              <a:srgbClr val="FF00FF"/>
            </a:solidFill>
            <a:miter/>
          </a:ln>
        </p:spPr>
        <p:txBody>
          <a:bodyPr lIns="68590" rIns="685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0" y="0"/>
            <a:ext cx="131191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46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5" y="868680"/>
            <a:ext cx="4710430" cy="2266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45" y="3523615"/>
            <a:ext cx="458089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40690" y="676275"/>
            <a:ext cx="51955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E</a:t>
            </a:r>
            <a:r>
              <a:rPr lang="zh-CN" altLang="en-US"/>
              <a:t>ven a small act of kindness makes a difference.</a:t>
            </a:r>
            <a:r>
              <a:rPr lang="en-US" altLang="zh-CN"/>
              <a:t>                  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834505" y="676275"/>
            <a:ext cx="4284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  </a:t>
            </a:r>
            <a:r>
              <a:rPr lang="zh-CN" altLang="en-US">
                <a:sym typeface="+mn-ea"/>
              </a:rPr>
              <a:t>一个小小的善举也能产生影响。</a:t>
            </a:r>
            <a:endParaRPr lang="zh-CN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740" y="1539240"/>
            <a:ext cx="11727815" cy="3753485"/>
          </a:xfrm>
          <a:prstGeom prst="rect">
            <a:avLst/>
          </a:prstGeom>
        </p:spPr>
      </p:pic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0" y="0"/>
            <a:ext cx="1311910" cy="382270"/>
          </a:xfrm>
          <a:prstGeom prst="star10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44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305" y="781050"/>
            <a:ext cx="4022090" cy="1703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5" y="2783205"/>
            <a:ext cx="4267200" cy="36537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730" y="1029335"/>
            <a:ext cx="5816600" cy="405892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563409" y="1174476"/>
            <a:ext cx="100875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808470" y="3628390"/>
            <a:ext cx="569595" cy="4724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841321" y="153055"/>
            <a:ext cx="738870" cy="401241"/>
          </a:xfrm>
          <a:prstGeom prst="ellipse">
            <a:avLst/>
          </a:prstGeom>
          <a:noFill/>
          <a:ln w="38100" cap="flat" cmpd="sng" algn="ctr">
            <a:solidFill>
              <a:srgbClr val="FF4B4B"/>
            </a:solidFill>
            <a:prstDash val="solid"/>
            <a:miter lim="800000"/>
          </a:ln>
          <a:effectLst/>
        </p:spPr>
        <p:txBody>
          <a:bodyPr lIns="121917" tIns="60959" rIns="121917" bIns="60959" rtlCol="0" anchor="ctr"/>
          <a:p>
            <a:pPr algn="ctr" defTabSz="1219200">
              <a:defRPr/>
            </a:pPr>
            <a:endParaRPr lang="zh-CN" altLang="en-US" sz="2400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1356535" y="717848"/>
            <a:ext cx="1008757" cy="0"/>
          </a:xfrm>
          <a:prstGeom prst="line">
            <a:avLst/>
          </a:prstGeom>
          <a:noFill/>
          <a:ln w="38100" cap="flat" cmpd="sng" algn="ctr">
            <a:solidFill>
              <a:srgbClr val="3366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8" name="圆角矩形"/>
          <p:cNvSpPr/>
          <p:nvPr/>
        </p:nvSpPr>
        <p:spPr>
          <a:xfrm>
            <a:off x="4081409" y="153321"/>
            <a:ext cx="656528" cy="392112"/>
          </a:xfrm>
          <a:prstGeom prst="roundRect">
            <a:avLst>
              <a:gd name="adj" fmla="val 39267"/>
            </a:avLst>
          </a:prstGeom>
          <a:ln w="38100">
            <a:solidFill>
              <a:srgbClr val="FF2600"/>
            </a:solidFill>
            <a:miter/>
          </a:ln>
        </p:spPr>
        <p:txBody>
          <a:bodyPr lIns="68590" rIns="68590" anchor="ctr"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563539" y="2459653"/>
            <a:ext cx="414655" cy="63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742896" y="2632633"/>
            <a:ext cx="319405" cy="508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10140679" y="2638088"/>
            <a:ext cx="100875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710035" y="5487462"/>
            <a:ext cx="465455" cy="317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圆角矩形"/>
          <p:cNvSpPr/>
          <p:nvPr/>
        </p:nvSpPr>
        <p:spPr>
          <a:xfrm>
            <a:off x="3320852" y="162728"/>
            <a:ext cx="656528" cy="392112"/>
          </a:xfrm>
          <a:prstGeom prst="roundRect">
            <a:avLst>
              <a:gd name="adj" fmla="val 39267"/>
            </a:avLst>
          </a:prstGeom>
          <a:ln w="38100">
            <a:solidFill>
              <a:srgbClr val="FF00FF"/>
            </a:solidFill>
            <a:miter/>
          </a:ln>
        </p:spPr>
        <p:txBody>
          <a:bodyPr lIns="68590" rIns="68590" anchor="ctr"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0" y="0"/>
            <a:ext cx="1311910" cy="382270"/>
          </a:xfrm>
          <a:prstGeom prst="star10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44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035" y="731520"/>
            <a:ext cx="5070475" cy="4671695"/>
          </a:xfrm>
          <a:prstGeom prst="rect">
            <a:avLst/>
          </a:prstGeom>
        </p:spPr>
      </p:pic>
      <p:pic>
        <p:nvPicPr>
          <p:cNvPr id="3" name="图片 2" descr="e689a75176a96e2b777f7abaed4acd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220" y="645160"/>
            <a:ext cx="6350635" cy="546290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55675" y="4960620"/>
            <a:ext cx="269875" cy="26606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2076555" y="116632"/>
            <a:ext cx="100875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0" y="0"/>
            <a:ext cx="1311910" cy="382270"/>
          </a:xfrm>
          <a:prstGeom prst="star10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44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520" y="756920"/>
            <a:ext cx="5195570" cy="589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1400175"/>
            <a:ext cx="5114925" cy="3136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595" y="1229995"/>
            <a:ext cx="6166485" cy="1920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595" y="3150870"/>
            <a:ext cx="6166485" cy="244729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23734" y="2727051"/>
            <a:ext cx="843915" cy="508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9267190" y="1994535"/>
            <a:ext cx="394970" cy="401320"/>
          </a:xfrm>
          <a:prstGeom prst="ellipse">
            <a:avLst/>
          </a:prstGeom>
          <a:noFill/>
          <a:ln w="38100" cap="flat" cmpd="sng" algn="ctr">
            <a:solidFill>
              <a:srgbClr val="FF4B4B"/>
            </a:solidFill>
            <a:prstDash val="solid"/>
            <a:miter lim="800000"/>
          </a:ln>
          <a:effectLst/>
        </p:spPr>
        <p:txBody>
          <a:bodyPr lIns="121917" tIns="60959" rIns="121917" bIns="60959" rtlCol="0" anchor="ctr"/>
          <a:p>
            <a:pPr algn="ctr" defTabSz="1219200">
              <a:defRPr/>
            </a:pPr>
            <a:endParaRPr lang="zh-CN" altLang="en-US" sz="2400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9683925" y="2363133"/>
            <a:ext cx="652780" cy="17145"/>
          </a:xfrm>
          <a:prstGeom prst="line">
            <a:avLst/>
          </a:prstGeom>
          <a:noFill/>
          <a:ln w="38100" cap="flat" cmpd="sng" algn="ctr">
            <a:solidFill>
              <a:srgbClr val="3366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8" name="圆角矩形"/>
          <p:cNvSpPr/>
          <p:nvPr/>
        </p:nvSpPr>
        <p:spPr>
          <a:xfrm>
            <a:off x="6207125" y="2395855"/>
            <a:ext cx="570230" cy="391795"/>
          </a:xfrm>
          <a:prstGeom prst="roundRect">
            <a:avLst>
              <a:gd name="adj" fmla="val 39267"/>
            </a:avLst>
          </a:prstGeom>
          <a:ln w="38100">
            <a:solidFill>
              <a:srgbClr val="FF2600"/>
            </a:solidFill>
            <a:miter/>
          </a:ln>
        </p:spPr>
        <p:txBody>
          <a:bodyPr lIns="68590" rIns="68590" anchor="ctr"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623864" y="1843068"/>
            <a:ext cx="1454150" cy="4762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623401" y="3995343"/>
            <a:ext cx="285750" cy="1206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6264639" y="2340273"/>
            <a:ext cx="2335530" cy="2286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圆角矩形"/>
          <p:cNvSpPr/>
          <p:nvPr/>
        </p:nvSpPr>
        <p:spPr>
          <a:xfrm>
            <a:off x="5841365" y="3950970"/>
            <a:ext cx="502285" cy="391795"/>
          </a:xfrm>
          <a:prstGeom prst="roundRect">
            <a:avLst>
              <a:gd name="adj" fmla="val 39267"/>
            </a:avLst>
          </a:prstGeom>
          <a:ln w="38100">
            <a:solidFill>
              <a:srgbClr val="FF00FF"/>
            </a:solidFill>
            <a:miter/>
          </a:ln>
        </p:spPr>
        <p:txBody>
          <a:bodyPr lIns="68590" rIns="68590" anchor="ctr"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0" y="0"/>
            <a:ext cx="1311910" cy="382270"/>
          </a:xfrm>
          <a:prstGeom prst="star10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44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0" y="0"/>
            <a:ext cx="1311910" cy="382270"/>
          </a:xfrm>
          <a:prstGeom prst="star10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45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090" y="403225"/>
            <a:ext cx="11693525" cy="6362065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0" y="0"/>
            <a:ext cx="1311910" cy="382270"/>
          </a:xfrm>
          <a:prstGeom prst="star10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45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3555" y="191135"/>
            <a:ext cx="7296785" cy="647573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700" y="776605"/>
            <a:ext cx="3257550" cy="371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410970"/>
            <a:ext cx="3895725" cy="4895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690" y="1255395"/>
            <a:ext cx="6336030" cy="2223135"/>
          </a:xfrm>
          <a:prstGeom prst="rect">
            <a:avLst/>
          </a:prstGeom>
        </p:spPr>
      </p:pic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0" y="0"/>
            <a:ext cx="1311910" cy="382270"/>
          </a:xfrm>
          <a:prstGeom prst="star10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45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275" y="215265"/>
            <a:ext cx="4673600" cy="35909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16860" y="2560955"/>
            <a:ext cx="2025650" cy="124523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p>
            <a:endParaRPr lang="zh-CN" altLang="en-US">
              <a:solidFill>
                <a:schemeClr val="bg2"/>
              </a:solidFill>
            </a:endParaRPr>
          </a:p>
        </p:txBody>
      </p:sp>
      <p:pic>
        <p:nvPicPr>
          <p:cNvPr id="4" name="图片 3" descr="e376b3d32c42f96bea9bf5ee12b31d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830" y="1000125"/>
            <a:ext cx="6667500" cy="485775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94665" y="3190240"/>
            <a:ext cx="732790" cy="26606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8" name="圆角矩形"/>
          <p:cNvSpPr/>
          <p:nvPr/>
        </p:nvSpPr>
        <p:spPr>
          <a:xfrm>
            <a:off x="6694805" y="5192395"/>
            <a:ext cx="605155" cy="391795"/>
          </a:xfrm>
          <a:prstGeom prst="roundRect">
            <a:avLst>
              <a:gd name="adj" fmla="val 39267"/>
            </a:avLst>
          </a:prstGeom>
          <a:ln w="38100">
            <a:solidFill>
              <a:srgbClr val="FF2600"/>
            </a:solidFill>
            <a:miter/>
          </a:ln>
        </p:spPr>
        <p:txBody>
          <a:bodyPr lIns="68590" rIns="68590" anchor="ctr"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09380" y="1739265"/>
            <a:ext cx="466725" cy="32639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圆角矩形"/>
          <p:cNvSpPr/>
          <p:nvPr/>
        </p:nvSpPr>
        <p:spPr>
          <a:xfrm>
            <a:off x="5243830" y="4606925"/>
            <a:ext cx="502285" cy="391795"/>
          </a:xfrm>
          <a:prstGeom prst="roundRect">
            <a:avLst>
              <a:gd name="adj" fmla="val 39267"/>
            </a:avLst>
          </a:prstGeom>
          <a:ln w="38100">
            <a:solidFill>
              <a:srgbClr val="FF2600"/>
            </a:solidFill>
            <a:miter/>
          </a:ln>
        </p:spPr>
        <p:txBody>
          <a:bodyPr lIns="68590" rIns="685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93810" y="789940"/>
            <a:ext cx="697230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/>
              <a:t>They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6674485" y="5584190"/>
            <a:ext cx="697230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/>
              <a:t>their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9382760" y="5635625"/>
            <a:ext cx="697230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/>
              <a:t>They</a:t>
            </a:r>
            <a:endParaRPr lang="en-US" altLang="zh-CN"/>
          </a:p>
        </p:txBody>
      </p:sp>
      <p:sp>
        <p:nvSpPr>
          <p:cNvPr id="10" name="矩形 9"/>
          <p:cNvSpPr/>
          <p:nvPr/>
        </p:nvSpPr>
        <p:spPr>
          <a:xfrm>
            <a:off x="9476105" y="5318125"/>
            <a:ext cx="509905" cy="26606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0" y="0"/>
            <a:ext cx="1311910" cy="382270"/>
          </a:xfrm>
          <a:prstGeom prst="star10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45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0" y="0"/>
            <a:ext cx="131191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47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2" name="图片 1" descr="46768df6f4d38fc9605c37390588d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910" y="382270"/>
            <a:ext cx="7279640" cy="637667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0" y="0"/>
            <a:ext cx="131191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47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2" name="图片 1" descr="03b7f01cd64717469c0ac6eb588c526"/>
          <p:cNvPicPr>
            <a:picLocks noChangeAspect="1"/>
          </p:cNvPicPr>
          <p:nvPr/>
        </p:nvPicPr>
        <p:blipFill>
          <a:blip r:embed="rId1"/>
          <a:srcRect l="51957"/>
          <a:stretch>
            <a:fillRect/>
          </a:stretch>
        </p:blipFill>
        <p:spPr>
          <a:xfrm>
            <a:off x="344170" y="1347470"/>
            <a:ext cx="4091305" cy="5086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0" y="659765"/>
            <a:ext cx="3924300" cy="409575"/>
          </a:xfrm>
          <a:prstGeom prst="rect">
            <a:avLst/>
          </a:prstGeom>
        </p:spPr>
      </p:pic>
      <p:pic>
        <p:nvPicPr>
          <p:cNvPr id="4" name="图片 3" descr="48cb1ebbf91b885d97872b38928032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0" y="1069340"/>
            <a:ext cx="6392545" cy="36290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d80cc45553a7223cf14501202e4d1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300" y="713105"/>
            <a:ext cx="4914900" cy="3962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34005" y="3308350"/>
            <a:ext cx="2337435" cy="1279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85725" y="68580"/>
            <a:ext cx="1311910" cy="38227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47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5" name="图片 4" descr="0c2ee71a413e557ef6761098960c9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905" y="311785"/>
            <a:ext cx="5653405" cy="5362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AS_UNIQUEID" val="651"/>
</p:tagLst>
</file>

<file path=ppt/tags/tag6.xml><?xml version="1.0" encoding="utf-8"?>
<p:tagLst xmlns:p="http://schemas.openxmlformats.org/presentationml/2006/main">
  <p:tag name="AS_UNIQUEID" val="650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WPS 演示</Application>
  <PresentationFormat>宽屏</PresentationFormat>
  <Paragraphs>158</Paragraphs>
  <Slides>70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70</vt:i4>
      </vt:variant>
    </vt:vector>
  </HeadingPairs>
  <TitlesOfParts>
    <vt:vector size="91" baseType="lpstr">
      <vt:lpstr>Arial</vt:lpstr>
      <vt:lpstr>宋体</vt:lpstr>
      <vt:lpstr>Wingdings</vt:lpstr>
      <vt:lpstr>Calibri</vt:lpstr>
      <vt:lpstr>Arial Black</vt:lpstr>
      <vt:lpstr>等线</vt:lpstr>
      <vt:lpstr>Constantia</vt:lpstr>
      <vt:lpstr>Arial</vt:lpstr>
      <vt:lpstr>微软雅黑</vt:lpstr>
      <vt:lpstr>Calibri</vt:lpstr>
      <vt:lpstr>等线 Light</vt:lpstr>
      <vt:lpstr>Times New Roman</vt:lpstr>
      <vt:lpstr>Showcard Gothic</vt:lpstr>
      <vt:lpstr>Wingdings 2</vt:lpstr>
      <vt:lpstr>Arial Rounded MT Bold</vt:lpstr>
      <vt:lpstr>汉仪雅酷黑简</vt:lpstr>
      <vt:lpstr>Wingdings</vt:lpstr>
      <vt:lpstr>Gabriola</vt:lpstr>
      <vt:lpstr>Arial Unicode MS</vt:lpstr>
      <vt:lpstr>黑体</vt:lpstr>
      <vt:lpstr>Office 主题</vt:lpstr>
      <vt:lpstr>2b</vt:lpstr>
      <vt:lpstr>46</vt:lpstr>
      <vt:lpstr>46</vt:lpstr>
      <vt:lpstr>46</vt:lpstr>
      <vt:lpstr>46</vt:lpstr>
      <vt:lpstr>PowerPoint 演示文稿</vt:lpstr>
      <vt:lpstr>47</vt:lpstr>
      <vt:lpstr>47</vt:lpstr>
      <vt:lpstr>47</vt:lpstr>
      <vt:lpstr>PowerPoint 演示文稿</vt:lpstr>
      <vt:lpstr>48</vt:lpstr>
      <vt:lpstr>48</vt:lpstr>
      <vt:lpstr>48</vt:lpstr>
      <vt:lpstr>48</vt:lpstr>
      <vt:lpstr>PowerPoint 演示文稿</vt:lpstr>
      <vt:lpstr>49</vt:lpstr>
      <vt:lpstr>49</vt:lpstr>
      <vt:lpstr>49</vt:lpstr>
      <vt:lpstr>49</vt:lpstr>
      <vt:lpstr>PowerPoint 演示文稿</vt:lpstr>
      <vt:lpstr>50</vt:lpstr>
      <vt:lpstr>50</vt:lpstr>
      <vt:lpstr>50</vt:lpstr>
      <vt:lpstr>50</vt:lpstr>
      <vt:lpstr>PowerPoint 演示文稿</vt:lpstr>
      <vt:lpstr>51</vt:lpstr>
      <vt:lpstr>51</vt:lpstr>
      <vt:lpstr>51</vt:lpstr>
      <vt:lpstr>51</vt:lpstr>
      <vt:lpstr>PowerPoint 演示文稿</vt:lpstr>
      <vt:lpstr>52</vt:lpstr>
      <vt:lpstr>52</vt:lpstr>
      <vt:lpstr>52</vt:lpstr>
      <vt:lpstr>52</vt:lpstr>
      <vt:lpstr>PowerPoint 演示文稿</vt:lpstr>
      <vt:lpstr>53</vt:lpstr>
      <vt:lpstr>53</vt:lpstr>
      <vt:lpstr>53</vt:lpstr>
      <vt:lpstr>53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44</vt:lpstr>
      <vt:lpstr>44</vt:lpstr>
      <vt:lpstr>44</vt:lpstr>
      <vt:lpstr>44</vt:lpstr>
      <vt:lpstr>PowerPoint 演示文稿</vt:lpstr>
      <vt:lpstr>45</vt:lpstr>
      <vt:lpstr>45</vt:lpstr>
      <vt:lpstr>45</vt:lpstr>
      <vt:lpstr>45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QHZX</cp:lastModifiedBy>
  <cp:revision>38</cp:revision>
  <dcterms:created xsi:type="dcterms:W3CDTF">2025-02-19T07:30:00Z</dcterms:created>
  <dcterms:modified xsi:type="dcterms:W3CDTF">2025-05-30T07:18:01Z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306F794E96AF49B28A4EFA730C2D5CE9</vt:lpwstr>
  </property>
  <property fmtid="{D5CDD505-2E9C-101B-9397-08002B2CF9AE}" pid="3" name="KSOProductBuildVer">
    <vt:lpwstr>2052-11.8.2.11813</vt:lpwstr>
  </property>
</Properties>
</file>